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jpeg" ContentType="image/jpeg"/>
  <Override PartName="/ppt/media/image3.jpeg" ContentType="image/jpeg"/>
  <Override PartName="/ppt/media/image4.jpeg" ContentType="image/jpeg"/>
  <Override PartName="/ppt/notesSlides/notesSlide10.xml" ContentType="application/vnd.openxmlformats-officedocument.presentationml.notesSlide+xml"/>
  <Override PartName="/ppt/media/image5.jpeg" ContentType="image/jpeg"/>
  <Override PartName="/ppt/notesSlides/notesSlide11.xml" ContentType="application/vnd.openxmlformats-officedocument.presentationml.notesSlide+xml"/>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6453"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2902"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69357"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5807"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2262"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38710"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195166"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1615"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366" name="Shape 2366"/>
          <p:cNvSpPr/>
          <p:nvPr>
            <p:ph type="sldImg"/>
          </p:nvPr>
        </p:nvSpPr>
        <p:spPr>
          <a:xfrm>
            <a:off x="1143000" y="685800"/>
            <a:ext cx="4572000" cy="3429000"/>
          </a:xfrm>
          <a:prstGeom prst="rect">
            <a:avLst/>
          </a:prstGeom>
        </p:spPr>
        <p:txBody>
          <a:bodyPr/>
          <a:lstStyle/>
          <a:p>
            <a:pPr/>
          </a:p>
        </p:txBody>
      </p:sp>
      <p:sp>
        <p:nvSpPr>
          <p:cNvPr id="2367" name="Shape 236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912902" latinLnBrk="0">
      <a:defRPr sz="1200">
        <a:latin typeface="+mn-lt"/>
        <a:ea typeface="+mn-ea"/>
        <a:cs typeface="+mn-cs"/>
        <a:sym typeface="Calibri"/>
      </a:defRPr>
    </a:lvl1pPr>
    <a:lvl2pPr indent="228600" defTabSz="912902" latinLnBrk="0">
      <a:defRPr sz="1200">
        <a:latin typeface="+mn-lt"/>
        <a:ea typeface="+mn-ea"/>
        <a:cs typeface="+mn-cs"/>
        <a:sym typeface="Calibri"/>
      </a:defRPr>
    </a:lvl2pPr>
    <a:lvl3pPr indent="457200" defTabSz="912902" latinLnBrk="0">
      <a:defRPr sz="1200">
        <a:latin typeface="+mn-lt"/>
        <a:ea typeface="+mn-ea"/>
        <a:cs typeface="+mn-cs"/>
        <a:sym typeface="Calibri"/>
      </a:defRPr>
    </a:lvl3pPr>
    <a:lvl4pPr indent="685800" defTabSz="912902" latinLnBrk="0">
      <a:defRPr sz="1200">
        <a:latin typeface="+mn-lt"/>
        <a:ea typeface="+mn-ea"/>
        <a:cs typeface="+mn-cs"/>
        <a:sym typeface="Calibri"/>
      </a:defRPr>
    </a:lvl4pPr>
    <a:lvl5pPr indent="914400" defTabSz="912902" latinLnBrk="0">
      <a:defRPr sz="1200">
        <a:latin typeface="+mn-lt"/>
        <a:ea typeface="+mn-ea"/>
        <a:cs typeface="+mn-cs"/>
        <a:sym typeface="Calibri"/>
      </a:defRPr>
    </a:lvl5pPr>
    <a:lvl6pPr indent="1143000" defTabSz="912902" latinLnBrk="0">
      <a:defRPr sz="1200">
        <a:latin typeface="+mn-lt"/>
        <a:ea typeface="+mn-ea"/>
        <a:cs typeface="+mn-cs"/>
        <a:sym typeface="Calibri"/>
      </a:defRPr>
    </a:lvl6pPr>
    <a:lvl7pPr indent="1371600" defTabSz="912902" latinLnBrk="0">
      <a:defRPr sz="1200">
        <a:latin typeface="+mn-lt"/>
        <a:ea typeface="+mn-ea"/>
        <a:cs typeface="+mn-cs"/>
        <a:sym typeface="Calibri"/>
      </a:defRPr>
    </a:lvl7pPr>
    <a:lvl8pPr indent="1600200" defTabSz="912902" latinLnBrk="0">
      <a:defRPr sz="1200">
        <a:latin typeface="+mn-lt"/>
        <a:ea typeface="+mn-ea"/>
        <a:cs typeface="+mn-cs"/>
        <a:sym typeface="Calibri"/>
      </a:defRPr>
    </a:lvl8pPr>
    <a:lvl9pPr indent="1828800" defTabSz="912902"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5" name="Shape 2375"/>
          <p:cNvSpPr/>
          <p:nvPr>
            <p:ph type="sldImg"/>
          </p:nvPr>
        </p:nvSpPr>
        <p:spPr>
          <a:prstGeom prst="rect">
            <a:avLst/>
          </a:prstGeom>
        </p:spPr>
        <p:txBody>
          <a:bodyPr/>
          <a:lstStyle/>
          <a:p>
            <a:pPr/>
          </a:p>
        </p:txBody>
      </p:sp>
      <p:sp>
        <p:nvSpPr>
          <p:cNvPr id="2376" name="Shape 2376"/>
          <p:cNvSpPr/>
          <p:nvPr>
            <p:ph type="body" sz="quarter" idx="1"/>
          </p:nvPr>
        </p:nvSpPr>
        <p:spPr>
          <a:prstGeom prst="rect">
            <a:avLst/>
          </a:prstGeom>
        </p:spPr>
        <p:txBody>
          <a:bodyPr/>
          <a:lstStyle/>
          <a:p>
            <a:pPr/>
            <a:r>
              <a:t>As opposed to [0..255]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0" name="Shape 2850"/>
          <p:cNvSpPr/>
          <p:nvPr>
            <p:ph type="sldImg"/>
          </p:nvPr>
        </p:nvSpPr>
        <p:spPr>
          <a:prstGeom prst="rect">
            <a:avLst/>
          </a:prstGeom>
        </p:spPr>
        <p:txBody>
          <a:bodyPr/>
          <a:lstStyle/>
          <a:p>
            <a:pPr/>
          </a:p>
        </p:txBody>
      </p:sp>
      <p:sp>
        <p:nvSpPr>
          <p:cNvPr id="2851" name="Shape 2851"/>
          <p:cNvSpPr/>
          <p:nvPr>
            <p:ph type="body" sz="quarter" idx="1"/>
          </p:nvPr>
        </p:nvSpPr>
        <p:spPr>
          <a:prstGeom prst="rect">
            <a:avLst/>
          </a:prstGeom>
        </p:spPr>
        <p:txBody>
          <a:bodyPr/>
          <a:lstStyle/>
          <a:p>
            <a:pPr/>
            <a:r>
              <a:t>Figures show gradient magnitude of zebra at two different scales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3" name="Shape 2933"/>
          <p:cNvSpPr/>
          <p:nvPr>
            <p:ph type="sldImg"/>
          </p:nvPr>
        </p:nvSpPr>
        <p:spPr>
          <a:prstGeom prst="rect">
            <a:avLst/>
          </a:prstGeom>
        </p:spPr>
        <p:txBody>
          <a:bodyPr/>
          <a:lstStyle/>
          <a:p>
            <a:pPr/>
          </a:p>
        </p:txBody>
      </p:sp>
      <p:sp>
        <p:nvSpPr>
          <p:cNvPr id="2934" name="Shape 2934"/>
          <p:cNvSpPr/>
          <p:nvPr>
            <p:ph type="body" sz="quarter" idx="1"/>
          </p:nvPr>
        </p:nvSpPr>
        <p:spPr>
          <a:prstGeom prst="rect">
            <a:avLst/>
          </a:prstGeom>
        </p:spPr>
        <p:txBody>
          <a:bodyPr/>
          <a:lstStyle/>
          <a:p>
            <a:pPr/>
            <a:r>
              <a:t>Figures show gradient magnitude of zebra at two different scales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8" name="Shape 2398"/>
          <p:cNvSpPr/>
          <p:nvPr>
            <p:ph type="sldImg"/>
          </p:nvPr>
        </p:nvSpPr>
        <p:spPr>
          <a:prstGeom prst="rect">
            <a:avLst/>
          </a:prstGeom>
        </p:spPr>
        <p:txBody>
          <a:bodyPr/>
          <a:lstStyle/>
          <a:p>
            <a:pPr/>
          </a:p>
        </p:txBody>
      </p:sp>
      <p:sp>
        <p:nvSpPr>
          <p:cNvPr id="2399" name="Shape 2399"/>
          <p:cNvSpPr/>
          <p:nvPr>
            <p:ph type="body" sz="quarter" idx="1"/>
          </p:nvPr>
        </p:nvSpPr>
        <p:spPr>
          <a:prstGeom prst="rect">
            <a:avLst/>
          </a:prstGeom>
        </p:spPr>
        <p:txBody>
          <a:bodyPr/>
          <a:lstStyle/>
          <a:p>
            <a:pPr/>
            <a:r>
              <a:t>Use photoshop to make something grayscale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9" name="Shape 2409"/>
          <p:cNvSpPr/>
          <p:nvPr>
            <p:ph type="sldImg"/>
          </p:nvPr>
        </p:nvSpPr>
        <p:spPr>
          <a:prstGeom prst="rect">
            <a:avLst/>
          </a:prstGeom>
        </p:spPr>
        <p:txBody>
          <a:bodyPr/>
          <a:lstStyle/>
          <a:p>
            <a:pPr/>
          </a:p>
        </p:txBody>
      </p:sp>
      <p:sp>
        <p:nvSpPr>
          <p:cNvPr id="2410" name="Shape 2410"/>
          <p:cNvSpPr/>
          <p:nvPr>
            <p:ph type="body" sz="quarter" idx="1"/>
          </p:nvPr>
        </p:nvSpPr>
        <p:spPr>
          <a:prstGeom prst="rect">
            <a:avLst/>
          </a:prstGeom>
        </p:spPr>
        <p:txBody>
          <a:bodyPr/>
          <a:lstStyle/>
          <a:p>
            <a:pPr/>
            <a:r>
              <a:t>Salt and pepper and impulse noise can be due to transmission errors (e.g., from deep space probe), dead CCD pixels, specks on lens</a:t>
            </a:r>
          </a:p>
          <a:p>
            <a:pPr/>
            <a:r>
              <a:t>We’re going to focus on Gaussian noise first.</a:t>
            </a:r>
          </a:p>
          <a:p>
            <a:pPr/>
            <a:r>
              <a:t>If you had a sensor that was a little noisy and measuring the same thing over and over, how would you reduce the noise?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6" name="Shape 2416"/>
          <p:cNvSpPr/>
          <p:nvPr>
            <p:ph type="sldImg"/>
          </p:nvPr>
        </p:nvSpPr>
        <p:spPr>
          <a:prstGeom prst="rect">
            <a:avLst/>
          </a:prstGeom>
        </p:spPr>
        <p:txBody>
          <a:bodyPr/>
          <a:lstStyle/>
          <a:p>
            <a:pPr/>
          </a:p>
        </p:txBody>
      </p:sp>
      <p:sp>
        <p:nvSpPr>
          <p:cNvPr id="2417" name="Shape 2417"/>
          <p:cNvSpPr/>
          <p:nvPr>
            <p:ph type="body" sz="quarter" idx="1"/>
          </p:nvPr>
        </p:nvSpPr>
        <p:spPr>
          <a:prstGeom prst="rect">
            <a:avLst/>
          </a:prstGeom>
        </p:spPr>
        <p:txBody>
          <a:bodyPr/>
          <a:lstStyle/>
          <a:p>
            <a:pPr/>
            <a:r>
              <a:t>Replace each pixel with the average of a kxk window around 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6" name="Shape 2426"/>
          <p:cNvSpPr/>
          <p:nvPr>
            <p:ph type="sldImg"/>
          </p:nvPr>
        </p:nvSpPr>
        <p:spPr>
          <a:prstGeom prst="rect">
            <a:avLst/>
          </a:prstGeom>
        </p:spPr>
        <p:txBody>
          <a:bodyPr/>
          <a:lstStyle/>
          <a:p>
            <a:pPr/>
          </a:p>
        </p:txBody>
      </p:sp>
      <p:sp>
        <p:nvSpPr>
          <p:cNvPr id="2427" name="Shape 2427"/>
          <p:cNvSpPr/>
          <p:nvPr>
            <p:ph type="body" sz="quarter" idx="1"/>
          </p:nvPr>
        </p:nvSpPr>
        <p:spPr>
          <a:prstGeom prst="rect">
            <a:avLst/>
          </a:prstGeom>
        </p:spPr>
        <p:txBody>
          <a:bodyPr/>
          <a:lstStyle/>
          <a:p>
            <a:pPr/>
            <a:r>
              <a:t>Replace each pixel with the average of a kxk window around it</a:t>
            </a:r>
          </a:p>
          <a:p>
            <a:pPr/>
            <a:r>
              <a:t>What happens if we use a larger filter window?</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3" name="Shape 2433"/>
          <p:cNvSpPr/>
          <p:nvPr>
            <p:ph type="sldImg"/>
          </p:nvPr>
        </p:nvSpPr>
        <p:spPr>
          <a:prstGeom prst="rect">
            <a:avLst/>
          </a:prstGeom>
        </p:spPr>
        <p:txBody>
          <a:bodyPr/>
          <a:lstStyle/>
          <a:p>
            <a:pPr/>
          </a:p>
        </p:txBody>
      </p:sp>
      <p:sp>
        <p:nvSpPr>
          <p:cNvPr id="2434" name="Shape 2434"/>
          <p:cNvSpPr/>
          <p:nvPr>
            <p:ph type="body" sz="quarter" idx="1"/>
          </p:nvPr>
        </p:nvSpPr>
        <p:spPr>
          <a:prstGeom prst="rect">
            <a:avLst/>
          </a:prstGeom>
        </p:spPr>
        <p:txBody>
          <a:bodyPr/>
          <a:lstStyle/>
          <a:p>
            <a:pPr/>
            <a:r>
              <a:t>Demo with photoshop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8" name="Shape 2448"/>
          <p:cNvSpPr/>
          <p:nvPr>
            <p:ph type="sldImg"/>
          </p:nvPr>
        </p:nvSpPr>
        <p:spPr>
          <a:prstGeom prst="rect">
            <a:avLst/>
          </a:prstGeom>
        </p:spPr>
        <p:txBody>
          <a:bodyPr/>
          <a:lstStyle/>
          <a:p>
            <a:pPr/>
          </a:p>
        </p:txBody>
      </p:sp>
      <p:sp>
        <p:nvSpPr>
          <p:cNvPr id="2449" name="Shape 2449"/>
          <p:cNvSpPr/>
          <p:nvPr>
            <p:ph type="body" sz="quarter" idx="1"/>
          </p:nvPr>
        </p:nvSpPr>
        <p:spPr>
          <a:prstGeom prst="rect">
            <a:avLst/>
          </a:prstGeom>
        </p:spPr>
        <p:txBody>
          <a:bodyPr/>
          <a:lstStyle/>
          <a:p>
            <a:pPr/>
            <a:r>
              <a:t>They are the same for filters that have both horizontal and vertical symmetry.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5" name="Shape 2475"/>
          <p:cNvSpPr/>
          <p:nvPr>
            <p:ph type="sldImg"/>
          </p:nvPr>
        </p:nvSpPr>
        <p:spPr>
          <a:prstGeom prst="rect">
            <a:avLst/>
          </a:prstGeom>
        </p:spPr>
        <p:txBody>
          <a:bodyPr/>
          <a:lstStyle/>
          <a:p>
            <a:pPr/>
          </a:p>
        </p:txBody>
      </p:sp>
      <p:sp>
        <p:nvSpPr>
          <p:cNvPr id="2476" name="Shape 2476"/>
          <p:cNvSpPr/>
          <p:nvPr>
            <p:ph type="body" sz="quarter" idx="1"/>
          </p:nvPr>
        </p:nvSpPr>
        <p:spPr>
          <a:prstGeom prst="rect">
            <a:avLst/>
          </a:prstGeom>
        </p:spPr>
        <p:txBody>
          <a:bodyPr/>
          <a:lstStyle/>
          <a:p>
            <a:pPr/>
            <a:r>
              <a:t>ones, divide by 9</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6" name="Shape 2566"/>
          <p:cNvSpPr/>
          <p:nvPr>
            <p:ph type="sldImg"/>
          </p:nvPr>
        </p:nvSpPr>
        <p:spPr>
          <a:prstGeom prst="rect">
            <a:avLst/>
          </a:prstGeom>
        </p:spPr>
        <p:txBody>
          <a:bodyPr/>
          <a:lstStyle/>
          <a:p>
            <a:pPr/>
          </a:p>
        </p:txBody>
      </p:sp>
      <p:sp>
        <p:nvSpPr>
          <p:cNvPr id="2567" name="Shape 2567"/>
          <p:cNvSpPr/>
          <p:nvPr>
            <p:ph type="body" sz="quarter" idx="1"/>
          </p:nvPr>
        </p:nvSpPr>
        <p:spPr>
          <a:prstGeom prst="rect">
            <a:avLst/>
          </a:prstGeom>
        </p:spPr>
        <p:txBody>
          <a:bodyPr/>
          <a:lstStyle/>
          <a:p>
            <a:pPr/>
            <a:r>
              <a:t>Better at salt’n’pepper noise</a:t>
            </a:r>
          </a:p>
          <a:p>
            <a:pPr/>
            <a:r>
              <a:t>Not convolution: try a region with 1’s and a 2, and then 1’s and a 3</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77"/>
            <a:ext cx="7772400" cy="1470026"/>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6453" algn="ctr">
              <a:buSzTx/>
              <a:buFontTx/>
              <a:buNone/>
              <a:defRPr>
                <a:solidFill>
                  <a:srgbClr val="888888"/>
                </a:solidFill>
              </a:defRPr>
            </a:lvl2pPr>
            <a:lvl3pPr marL="0" indent="912902" algn="ctr">
              <a:buSzTx/>
              <a:buFontTx/>
              <a:buNone/>
              <a:defRPr>
                <a:solidFill>
                  <a:srgbClr val="888888"/>
                </a:solidFill>
              </a:defRPr>
            </a:lvl3pPr>
            <a:lvl4pPr marL="0" indent="1369357" algn="ctr">
              <a:buSzTx/>
              <a:buFontTx/>
              <a:buNone/>
              <a:defRPr>
                <a:solidFill>
                  <a:srgbClr val="888888"/>
                </a:solidFill>
              </a:defRPr>
            </a:lvl4pPr>
            <a:lvl5pPr marL="0" indent="1825807"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902" name="Title Text"/>
          <p:cNvSpPr txBox="1"/>
          <p:nvPr>
            <p:ph type="title"/>
          </p:nvPr>
        </p:nvSpPr>
        <p:spPr>
          <a:xfrm>
            <a:off x="685800" y="2130425"/>
            <a:ext cx="7772400" cy="1470025"/>
          </a:xfrm>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903" name="Body Level One…"/>
          <p:cNvSpPr txBox="1"/>
          <p:nvPr>
            <p:ph type="body" sz="quarter" idx="1"/>
          </p:nvPr>
        </p:nvSpPr>
        <p:spPr>
          <a:xfrm>
            <a:off x="1371600" y="3886200"/>
            <a:ext cx="6400800" cy="1752600"/>
          </a:xfrm>
          <a:prstGeom prst="rect">
            <a:avLst/>
          </a:prstGeom>
        </p:spPr>
        <p:txBody>
          <a:bodyPr lIns="45652" tIns="45652" rIns="45652" bIns="45652"/>
          <a:lstStyle>
            <a:lvl1pPr marL="0" indent="0" algn="ctr" defTabSz="914400">
              <a:spcBef>
                <a:spcPts val="500"/>
              </a:spcBef>
              <a:buSzTx/>
              <a:buFontTx/>
              <a:buNone/>
              <a:defRPr sz="2400">
                <a:latin typeface="Arial"/>
                <a:ea typeface="Arial"/>
                <a:cs typeface="Arial"/>
                <a:sym typeface="Arial"/>
              </a:defRPr>
            </a:lvl1pPr>
            <a:lvl2pPr marL="0" indent="456506" algn="ctr" defTabSz="914400">
              <a:spcBef>
                <a:spcPts val="500"/>
              </a:spcBef>
              <a:buSzTx/>
              <a:buFontTx/>
              <a:buNone/>
              <a:defRPr sz="2400">
                <a:latin typeface="Arial"/>
                <a:ea typeface="Arial"/>
                <a:cs typeface="Arial"/>
                <a:sym typeface="Arial"/>
              </a:defRPr>
            </a:lvl2pPr>
            <a:lvl3pPr marL="0" indent="913009" algn="ctr" defTabSz="914400">
              <a:spcBef>
                <a:spcPts val="500"/>
              </a:spcBef>
              <a:buSzTx/>
              <a:buFontTx/>
              <a:buNone/>
              <a:defRPr sz="2400">
                <a:latin typeface="Arial"/>
                <a:ea typeface="Arial"/>
                <a:cs typeface="Arial"/>
                <a:sym typeface="Arial"/>
              </a:defRPr>
            </a:lvl3pPr>
            <a:lvl4pPr marL="0" indent="1369516" algn="ctr" defTabSz="914400">
              <a:spcBef>
                <a:spcPts val="500"/>
              </a:spcBef>
              <a:buSzTx/>
              <a:buFontTx/>
              <a:buNone/>
              <a:defRPr sz="2400">
                <a:latin typeface="Arial"/>
                <a:ea typeface="Arial"/>
                <a:cs typeface="Arial"/>
                <a:sym typeface="Arial"/>
              </a:defRPr>
            </a:lvl4pPr>
            <a:lvl5pPr marL="0" indent="1826020" algn="ctr" defTabSz="914400">
              <a:spcBef>
                <a:spcPts val="500"/>
              </a:spcBef>
              <a:buSzTx/>
              <a:buFontTx/>
              <a:buNone/>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904"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911" name="Title Text"/>
          <p:cNvSpPr txBox="1"/>
          <p:nvPr>
            <p:ph type="title"/>
          </p:nvPr>
        </p:nvSpPr>
        <p:spPr>
          <a:xfrm>
            <a:off x="685800" y="76200"/>
            <a:ext cx="7772400" cy="838200"/>
          </a:xfrm>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912" name="Body Level One…"/>
          <p:cNvSpPr txBox="1"/>
          <p:nvPr>
            <p:ph type="body" idx="1"/>
          </p:nvPr>
        </p:nvSpPr>
        <p:spPr>
          <a:xfrm>
            <a:off x="685800" y="914400"/>
            <a:ext cx="7772400" cy="5257800"/>
          </a:xfrm>
          <a:prstGeom prst="rect">
            <a:avLst/>
          </a:prstGeom>
        </p:spPr>
        <p:txBody>
          <a:bodyPr lIns="45652" tIns="45652" rIns="45652" bIns="45652"/>
          <a:lstStyle>
            <a:lvl1pPr marL="342379" indent="-342379" defTabSz="914400">
              <a:spcBef>
                <a:spcPts val="500"/>
              </a:spcBef>
              <a:buSzTx/>
              <a:buFontTx/>
              <a:buNone/>
              <a:defRPr sz="2400">
                <a:latin typeface="Arial"/>
                <a:ea typeface="Arial"/>
                <a:cs typeface="Arial"/>
                <a:sym typeface="Arial"/>
              </a:defRPr>
            </a:lvl1pPr>
            <a:lvl2pPr marL="798883" indent="-342377" defTabSz="914400">
              <a:spcBef>
                <a:spcPts val="500"/>
              </a:spcBef>
              <a:buFontTx/>
              <a:buChar char="•"/>
              <a:defRPr sz="2400">
                <a:latin typeface="Arial"/>
                <a:ea typeface="Arial"/>
                <a:cs typeface="Arial"/>
                <a:sym typeface="Arial"/>
              </a:defRPr>
            </a:lvl2pPr>
            <a:lvl3pPr marL="1217350" indent="-304340" defTabSz="914400">
              <a:spcBef>
                <a:spcPts val="500"/>
              </a:spcBef>
              <a:buFontTx/>
              <a:buChar char="–"/>
              <a:defRPr sz="2400">
                <a:latin typeface="Arial"/>
                <a:ea typeface="Arial"/>
                <a:cs typeface="Arial"/>
                <a:sym typeface="Arial"/>
              </a:defRPr>
            </a:lvl3pPr>
            <a:lvl4pPr marL="1711897" indent="-342382" defTabSz="914400">
              <a:spcBef>
                <a:spcPts val="500"/>
              </a:spcBef>
              <a:buFontTx/>
              <a:buChar char="»"/>
              <a:defRPr sz="2400">
                <a:latin typeface="Arial"/>
                <a:ea typeface="Arial"/>
                <a:cs typeface="Arial"/>
                <a:sym typeface="Arial"/>
              </a:defRPr>
            </a:lvl4pPr>
            <a:lvl5pPr marL="2217312" indent="-391294" defTabSz="914400">
              <a:spcBef>
                <a:spcPts val="500"/>
              </a:spcBef>
              <a:buFontTx/>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913"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920" name="Title Text"/>
          <p:cNvSpPr txBox="1"/>
          <p:nvPr>
            <p:ph type="title"/>
          </p:nvPr>
        </p:nvSpPr>
        <p:spPr>
          <a:xfrm>
            <a:off x="722312" y="4406913"/>
            <a:ext cx="7772401" cy="1362076"/>
          </a:xfrm>
          <a:prstGeom prst="rect">
            <a:avLst/>
          </a:prstGeom>
        </p:spPr>
        <p:txBody>
          <a:bodyPr lIns="45652" tIns="45652" rIns="45652" bIns="45652" anchor="t"/>
          <a:lstStyle>
            <a:lvl1pPr algn="l" defTabSz="914400">
              <a:defRPr b="1" cap="all" sz="4000">
                <a:latin typeface="Arial"/>
                <a:ea typeface="Arial"/>
                <a:cs typeface="Arial"/>
                <a:sym typeface="Arial"/>
              </a:defRPr>
            </a:lvl1pPr>
          </a:lstStyle>
          <a:p>
            <a:pPr/>
            <a:r>
              <a:t>Title Text</a:t>
            </a:r>
          </a:p>
        </p:txBody>
      </p:sp>
      <p:sp>
        <p:nvSpPr>
          <p:cNvPr id="921" name="Body Level One…"/>
          <p:cNvSpPr txBox="1"/>
          <p:nvPr>
            <p:ph type="body" sz="quarter" idx="1"/>
          </p:nvPr>
        </p:nvSpPr>
        <p:spPr>
          <a:xfrm>
            <a:off x="722312" y="2906713"/>
            <a:ext cx="7772401" cy="1500188"/>
          </a:xfrm>
          <a:prstGeom prst="rect">
            <a:avLst/>
          </a:prstGeom>
        </p:spPr>
        <p:txBody>
          <a:bodyPr lIns="45652" tIns="45652" rIns="45652" bIns="45652" anchor="b"/>
          <a:lstStyle>
            <a:lvl1pPr marL="0" indent="0" defTabSz="914400">
              <a:spcBef>
                <a:spcPts val="400"/>
              </a:spcBef>
              <a:buSzTx/>
              <a:buFontTx/>
              <a:buNone/>
              <a:defRPr sz="2000">
                <a:latin typeface="Arial"/>
                <a:ea typeface="Arial"/>
                <a:cs typeface="Arial"/>
                <a:sym typeface="Arial"/>
              </a:defRPr>
            </a:lvl1pPr>
            <a:lvl2pPr marL="0" indent="456506" defTabSz="914400">
              <a:spcBef>
                <a:spcPts val="400"/>
              </a:spcBef>
              <a:buSzTx/>
              <a:buFontTx/>
              <a:buNone/>
              <a:defRPr sz="2000">
                <a:latin typeface="Arial"/>
                <a:ea typeface="Arial"/>
                <a:cs typeface="Arial"/>
                <a:sym typeface="Arial"/>
              </a:defRPr>
            </a:lvl2pPr>
            <a:lvl3pPr marL="0" indent="913009" defTabSz="914400">
              <a:spcBef>
                <a:spcPts val="400"/>
              </a:spcBef>
              <a:buSzTx/>
              <a:buFontTx/>
              <a:buNone/>
              <a:defRPr sz="2000">
                <a:latin typeface="Arial"/>
                <a:ea typeface="Arial"/>
                <a:cs typeface="Arial"/>
                <a:sym typeface="Arial"/>
              </a:defRPr>
            </a:lvl3pPr>
            <a:lvl4pPr marL="0" indent="1369516" defTabSz="914400">
              <a:spcBef>
                <a:spcPts val="400"/>
              </a:spcBef>
              <a:buSzTx/>
              <a:buFontTx/>
              <a:buNone/>
              <a:defRPr sz="2000">
                <a:latin typeface="Arial"/>
                <a:ea typeface="Arial"/>
                <a:cs typeface="Arial"/>
                <a:sym typeface="Arial"/>
              </a:defRPr>
            </a:lvl4pPr>
            <a:lvl5pPr marL="0" indent="1826020" defTabSz="914400">
              <a:spcBef>
                <a:spcPts val="400"/>
              </a:spcBef>
              <a:buSzTx/>
              <a:buFontTx/>
              <a:buNone/>
              <a:defRPr sz="20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922"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929" name="Title Text"/>
          <p:cNvSpPr txBox="1"/>
          <p:nvPr>
            <p:ph type="title"/>
          </p:nvPr>
        </p:nvSpPr>
        <p:spPr>
          <a:xfrm>
            <a:off x="685800" y="76200"/>
            <a:ext cx="7772400" cy="838200"/>
          </a:xfrm>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930" name="Body Level One…"/>
          <p:cNvSpPr txBox="1"/>
          <p:nvPr>
            <p:ph type="body" sz="half" idx="1"/>
          </p:nvPr>
        </p:nvSpPr>
        <p:spPr>
          <a:xfrm>
            <a:off x="685800" y="914400"/>
            <a:ext cx="3810000" cy="5257800"/>
          </a:xfrm>
          <a:prstGeom prst="rect">
            <a:avLst/>
          </a:prstGeom>
        </p:spPr>
        <p:txBody>
          <a:bodyPr lIns="45652" tIns="45652" rIns="45652" bIns="45652"/>
          <a:lstStyle>
            <a:lvl1pPr marL="342379" indent="-342379" defTabSz="914400">
              <a:spcBef>
                <a:spcPts val="600"/>
              </a:spcBef>
              <a:buSzTx/>
              <a:buFontTx/>
              <a:buNone/>
              <a:defRPr sz="2800">
                <a:latin typeface="Arial"/>
                <a:ea typeface="Arial"/>
                <a:cs typeface="Arial"/>
                <a:sym typeface="Arial"/>
              </a:defRPr>
            </a:lvl1pPr>
            <a:lvl2pPr marL="789373" indent="-332867" defTabSz="914400">
              <a:spcBef>
                <a:spcPts val="600"/>
              </a:spcBef>
              <a:buFontTx/>
              <a:buChar char="•"/>
              <a:defRPr sz="2800">
                <a:latin typeface="Arial"/>
                <a:ea typeface="Arial"/>
                <a:cs typeface="Arial"/>
                <a:sym typeface="Arial"/>
              </a:defRPr>
            </a:lvl2pPr>
            <a:lvl3pPr marL="1232567" indent="-319557" defTabSz="914400">
              <a:spcBef>
                <a:spcPts val="600"/>
              </a:spcBef>
              <a:buFontTx/>
              <a:buChar char="–"/>
              <a:defRPr sz="2800">
                <a:latin typeface="Arial"/>
                <a:ea typeface="Arial"/>
                <a:cs typeface="Arial"/>
                <a:sym typeface="Arial"/>
              </a:defRPr>
            </a:lvl3pPr>
            <a:lvl4pPr marL="1724578" indent="-355063" defTabSz="914400">
              <a:spcBef>
                <a:spcPts val="600"/>
              </a:spcBef>
              <a:buFontTx/>
              <a:buChar char="»"/>
              <a:defRPr sz="2800">
                <a:latin typeface="Arial"/>
                <a:ea typeface="Arial"/>
                <a:cs typeface="Arial"/>
                <a:sym typeface="Arial"/>
              </a:defRPr>
            </a:lvl4pPr>
            <a:lvl5pPr marL="2181081" indent="-355063"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931"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938" name="Title Text"/>
          <p:cNvSpPr txBox="1"/>
          <p:nvPr>
            <p:ph type="title"/>
          </p:nvPr>
        </p:nvSpPr>
        <p:spPr>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939" name="Body Level One…"/>
          <p:cNvSpPr txBox="1"/>
          <p:nvPr>
            <p:ph type="body" sz="quarter" idx="1"/>
          </p:nvPr>
        </p:nvSpPr>
        <p:spPr>
          <a:xfrm>
            <a:off x="457201" y="1535112"/>
            <a:ext cx="4040188" cy="639763"/>
          </a:xfrm>
          <a:prstGeom prst="rect">
            <a:avLst/>
          </a:prstGeom>
        </p:spPr>
        <p:txBody>
          <a:bodyPr lIns="45652" tIns="45652" rIns="45652" bIns="45652" anchor="b"/>
          <a:lstStyle>
            <a:lvl1pPr marL="0" indent="0" defTabSz="914400">
              <a:spcBef>
                <a:spcPts val="500"/>
              </a:spcBef>
              <a:buSzTx/>
              <a:buFontTx/>
              <a:buNone/>
              <a:defRPr b="1" sz="2400">
                <a:latin typeface="Arial"/>
                <a:ea typeface="Arial"/>
                <a:cs typeface="Arial"/>
                <a:sym typeface="Arial"/>
              </a:defRPr>
            </a:lvl1pPr>
            <a:lvl2pPr marL="0" indent="456506" defTabSz="914400">
              <a:spcBef>
                <a:spcPts val="500"/>
              </a:spcBef>
              <a:buSzTx/>
              <a:buFontTx/>
              <a:buNone/>
              <a:defRPr b="1" sz="2400">
                <a:latin typeface="Arial"/>
                <a:ea typeface="Arial"/>
                <a:cs typeface="Arial"/>
                <a:sym typeface="Arial"/>
              </a:defRPr>
            </a:lvl2pPr>
            <a:lvl3pPr marL="0" indent="913009" defTabSz="914400">
              <a:spcBef>
                <a:spcPts val="500"/>
              </a:spcBef>
              <a:buSzTx/>
              <a:buFontTx/>
              <a:buNone/>
              <a:defRPr b="1" sz="2400">
                <a:latin typeface="Arial"/>
                <a:ea typeface="Arial"/>
                <a:cs typeface="Arial"/>
                <a:sym typeface="Arial"/>
              </a:defRPr>
            </a:lvl3pPr>
            <a:lvl4pPr marL="0" indent="1369516" defTabSz="914400">
              <a:spcBef>
                <a:spcPts val="500"/>
              </a:spcBef>
              <a:buSzTx/>
              <a:buFontTx/>
              <a:buNone/>
              <a:defRPr b="1" sz="2400">
                <a:latin typeface="Arial"/>
                <a:ea typeface="Arial"/>
                <a:cs typeface="Arial"/>
                <a:sym typeface="Arial"/>
              </a:defRPr>
            </a:lvl4pPr>
            <a:lvl5pPr marL="0" indent="1826020" defTabSz="914400">
              <a:spcBef>
                <a:spcPts val="500"/>
              </a:spcBef>
              <a:buSzTx/>
              <a:buFontTx/>
              <a:buNone/>
              <a:defRPr b="1"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940" name="Text Placeholder 4"/>
          <p:cNvSpPr/>
          <p:nvPr>
            <p:ph type="body" sz="quarter" idx="13"/>
          </p:nvPr>
        </p:nvSpPr>
        <p:spPr>
          <a:xfrm>
            <a:off x="4645038" y="1535112"/>
            <a:ext cx="4041776" cy="639763"/>
          </a:xfrm>
          <a:prstGeom prst="rect">
            <a:avLst/>
          </a:prstGeom>
        </p:spPr>
        <p:txBody>
          <a:bodyPr lIns="45652" tIns="45652" rIns="45652" bIns="45652" anchor="b"/>
          <a:lstStyle/>
          <a:p>
            <a:pPr marL="0" indent="0" defTabSz="914400">
              <a:spcBef>
                <a:spcPts val="500"/>
              </a:spcBef>
              <a:buSzTx/>
              <a:buFontTx/>
              <a:buNone/>
              <a:defRPr b="1" sz="2400">
                <a:latin typeface="Arial"/>
                <a:ea typeface="Arial"/>
                <a:cs typeface="Arial"/>
                <a:sym typeface="Arial"/>
              </a:defRPr>
            </a:pPr>
          </a:p>
        </p:txBody>
      </p:sp>
      <p:sp>
        <p:nvSpPr>
          <p:cNvPr id="941"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48" name="Title Text"/>
          <p:cNvSpPr txBox="1"/>
          <p:nvPr>
            <p:ph type="title"/>
          </p:nvPr>
        </p:nvSpPr>
        <p:spPr>
          <a:xfrm>
            <a:off x="685800" y="76200"/>
            <a:ext cx="7772400" cy="838200"/>
          </a:xfrm>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949"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956"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63" name="Title Text"/>
          <p:cNvSpPr txBox="1"/>
          <p:nvPr>
            <p:ph type="title"/>
          </p:nvPr>
        </p:nvSpPr>
        <p:spPr>
          <a:xfrm>
            <a:off x="457204" y="273050"/>
            <a:ext cx="3008314" cy="1162050"/>
          </a:xfrm>
          <a:prstGeom prst="rect">
            <a:avLst/>
          </a:prstGeom>
        </p:spPr>
        <p:txBody>
          <a:bodyPr lIns="45652" tIns="45652" rIns="45652" bIns="45652" anchor="b"/>
          <a:lstStyle>
            <a:lvl1pPr algn="l" defTabSz="914400">
              <a:defRPr b="1" sz="2000">
                <a:latin typeface="Arial"/>
                <a:ea typeface="Arial"/>
                <a:cs typeface="Arial"/>
                <a:sym typeface="Arial"/>
              </a:defRPr>
            </a:lvl1pPr>
          </a:lstStyle>
          <a:p>
            <a:pPr/>
            <a:r>
              <a:t>Title Text</a:t>
            </a:r>
          </a:p>
        </p:txBody>
      </p:sp>
      <p:sp>
        <p:nvSpPr>
          <p:cNvPr id="964" name="Body Level One…"/>
          <p:cNvSpPr txBox="1"/>
          <p:nvPr>
            <p:ph type="body" idx="1"/>
          </p:nvPr>
        </p:nvSpPr>
        <p:spPr>
          <a:xfrm>
            <a:off x="3575050" y="273050"/>
            <a:ext cx="5111750" cy="5853113"/>
          </a:xfrm>
          <a:prstGeom prst="rect">
            <a:avLst/>
          </a:prstGeom>
        </p:spPr>
        <p:txBody>
          <a:bodyPr lIns="45652" tIns="45652" rIns="45652" bIns="45652"/>
          <a:lstStyle>
            <a:lvl1pPr marL="342379" indent="-342379" defTabSz="914400">
              <a:buSzTx/>
              <a:buFontTx/>
              <a:buNone/>
              <a:defRPr>
                <a:latin typeface="Arial"/>
                <a:ea typeface="Arial"/>
                <a:cs typeface="Arial"/>
                <a:sym typeface="Arial"/>
              </a:defRPr>
            </a:lvl1pPr>
            <a:lvl2pPr marL="782580" indent="-326074" defTabSz="914400">
              <a:buFontTx/>
              <a:buChar char="•"/>
              <a:defRPr>
                <a:latin typeface="Arial"/>
                <a:ea typeface="Arial"/>
                <a:cs typeface="Arial"/>
                <a:sym typeface="Arial"/>
              </a:defRPr>
            </a:lvl2pPr>
            <a:lvl3pPr marL="1217350" indent="-304340" defTabSz="914400">
              <a:buFontTx/>
              <a:buChar char="–"/>
              <a:defRPr>
                <a:latin typeface="Arial"/>
                <a:ea typeface="Arial"/>
                <a:cs typeface="Arial"/>
                <a:sym typeface="Arial"/>
              </a:defRPr>
            </a:lvl3pPr>
            <a:lvl4pPr marL="1734722" indent="-365207" defTabSz="914400">
              <a:buFontTx/>
              <a:buChar char="»"/>
              <a:defRPr>
                <a:latin typeface="Arial"/>
                <a:ea typeface="Arial"/>
                <a:cs typeface="Arial"/>
                <a:sym typeface="Arial"/>
              </a:defRPr>
            </a:lvl4pPr>
            <a:lvl5pPr marL="2191226" indent="-365208" defTabSz="914400">
              <a:buFontTx/>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965" name="Text Placeholder 3"/>
          <p:cNvSpPr/>
          <p:nvPr>
            <p:ph type="body" sz="half" idx="13"/>
          </p:nvPr>
        </p:nvSpPr>
        <p:spPr>
          <a:xfrm>
            <a:off x="457203" y="1435100"/>
            <a:ext cx="3008315" cy="4691063"/>
          </a:xfrm>
          <a:prstGeom prst="rect">
            <a:avLst/>
          </a:prstGeom>
        </p:spPr>
        <p:txBody>
          <a:bodyPr lIns="45652" tIns="45652" rIns="45652" bIns="45652"/>
          <a:lstStyle/>
          <a:p>
            <a:pPr marL="0" indent="0" defTabSz="914400">
              <a:spcBef>
                <a:spcPts val="300"/>
              </a:spcBef>
              <a:buSzTx/>
              <a:buFontTx/>
              <a:buNone/>
              <a:defRPr sz="1400">
                <a:latin typeface="Arial"/>
                <a:ea typeface="Arial"/>
                <a:cs typeface="Arial"/>
                <a:sym typeface="Arial"/>
              </a:defRPr>
            </a:pPr>
          </a:p>
        </p:txBody>
      </p:sp>
      <p:sp>
        <p:nvSpPr>
          <p:cNvPr id="966"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73" name="Title Text"/>
          <p:cNvSpPr txBox="1"/>
          <p:nvPr>
            <p:ph type="title"/>
          </p:nvPr>
        </p:nvSpPr>
        <p:spPr>
          <a:xfrm>
            <a:off x="1792288" y="4800600"/>
            <a:ext cx="5486401" cy="566738"/>
          </a:xfrm>
          <a:prstGeom prst="rect">
            <a:avLst/>
          </a:prstGeom>
        </p:spPr>
        <p:txBody>
          <a:bodyPr lIns="45652" tIns="45652" rIns="45652" bIns="45652" anchor="b"/>
          <a:lstStyle>
            <a:lvl1pPr algn="l" defTabSz="914400">
              <a:defRPr b="1" sz="2000">
                <a:latin typeface="Arial"/>
                <a:ea typeface="Arial"/>
                <a:cs typeface="Arial"/>
                <a:sym typeface="Arial"/>
              </a:defRPr>
            </a:lvl1pPr>
          </a:lstStyle>
          <a:p>
            <a:pPr/>
            <a:r>
              <a:t>Title Text</a:t>
            </a:r>
          </a:p>
        </p:txBody>
      </p:sp>
      <p:sp>
        <p:nvSpPr>
          <p:cNvPr id="974"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975" name="Body Level One…"/>
          <p:cNvSpPr txBox="1"/>
          <p:nvPr>
            <p:ph type="body" sz="quarter" idx="1"/>
          </p:nvPr>
        </p:nvSpPr>
        <p:spPr>
          <a:xfrm>
            <a:off x="1792288" y="5367337"/>
            <a:ext cx="5486401" cy="804863"/>
          </a:xfrm>
          <a:prstGeom prst="rect">
            <a:avLst/>
          </a:prstGeom>
        </p:spPr>
        <p:txBody>
          <a:bodyPr lIns="45652" tIns="45652" rIns="45652" bIns="45652"/>
          <a:lstStyle>
            <a:lvl1pPr marL="0" indent="0" defTabSz="914400">
              <a:spcBef>
                <a:spcPts val="300"/>
              </a:spcBef>
              <a:buSzTx/>
              <a:buFontTx/>
              <a:buNone/>
              <a:defRPr sz="1400">
                <a:latin typeface="Arial"/>
                <a:ea typeface="Arial"/>
                <a:cs typeface="Arial"/>
                <a:sym typeface="Arial"/>
              </a:defRPr>
            </a:lvl1pPr>
            <a:lvl2pPr marL="0" indent="456506" defTabSz="914400">
              <a:spcBef>
                <a:spcPts val="300"/>
              </a:spcBef>
              <a:buSzTx/>
              <a:buFontTx/>
              <a:buNone/>
              <a:defRPr sz="1400">
                <a:latin typeface="Arial"/>
                <a:ea typeface="Arial"/>
                <a:cs typeface="Arial"/>
                <a:sym typeface="Arial"/>
              </a:defRPr>
            </a:lvl2pPr>
            <a:lvl3pPr marL="0" indent="913009" defTabSz="914400">
              <a:spcBef>
                <a:spcPts val="300"/>
              </a:spcBef>
              <a:buSzTx/>
              <a:buFontTx/>
              <a:buNone/>
              <a:defRPr sz="1400">
                <a:latin typeface="Arial"/>
                <a:ea typeface="Arial"/>
                <a:cs typeface="Arial"/>
                <a:sym typeface="Arial"/>
              </a:defRPr>
            </a:lvl3pPr>
            <a:lvl4pPr marL="0" indent="1369516" defTabSz="914400">
              <a:spcBef>
                <a:spcPts val="300"/>
              </a:spcBef>
              <a:buSzTx/>
              <a:buFontTx/>
              <a:buNone/>
              <a:defRPr sz="1400">
                <a:latin typeface="Arial"/>
                <a:ea typeface="Arial"/>
                <a:cs typeface="Arial"/>
                <a:sym typeface="Arial"/>
              </a:defRPr>
            </a:lvl4pPr>
            <a:lvl5pPr marL="0" indent="1826020" defTabSz="914400">
              <a:spcBef>
                <a:spcPts val="300"/>
              </a:spcBef>
              <a:buSzTx/>
              <a:buFontTx/>
              <a:buNone/>
              <a:defRPr sz="1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976"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83" name="Title Text"/>
          <p:cNvSpPr txBox="1"/>
          <p:nvPr>
            <p:ph type="title"/>
          </p:nvPr>
        </p:nvSpPr>
        <p:spPr>
          <a:xfrm>
            <a:off x="685800" y="76200"/>
            <a:ext cx="7772400" cy="838200"/>
          </a:xfrm>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984" name="Body Level One…"/>
          <p:cNvSpPr txBox="1"/>
          <p:nvPr>
            <p:ph type="body" idx="1"/>
          </p:nvPr>
        </p:nvSpPr>
        <p:spPr>
          <a:xfrm>
            <a:off x="685800" y="914400"/>
            <a:ext cx="7772400" cy="5257800"/>
          </a:xfrm>
          <a:prstGeom prst="rect">
            <a:avLst/>
          </a:prstGeom>
        </p:spPr>
        <p:txBody>
          <a:bodyPr lIns="45652" tIns="45652" rIns="45652" bIns="45652"/>
          <a:lstStyle>
            <a:lvl1pPr marL="342379" indent="-342379" defTabSz="914400">
              <a:spcBef>
                <a:spcPts val="500"/>
              </a:spcBef>
              <a:buSzTx/>
              <a:buFontTx/>
              <a:buNone/>
              <a:defRPr sz="2400">
                <a:latin typeface="Arial"/>
                <a:ea typeface="Arial"/>
                <a:cs typeface="Arial"/>
                <a:sym typeface="Arial"/>
              </a:defRPr>
            </a:lvl1pPr>
            <a:lvl2pPr marL="798883" indent="-342377" defTabSz="914400">
              <a:spcBef>
                <a:spcPts val="500"/>
              </a:spcBef>
              <a:buFontTx/>
              <a:buChar char="•"/>
              <a:defRPr sz="2400">
                <a:latin typeface="Arial"/>
                <a:ea typeface="Arial"/>
                <a:cs typeface="Arial"/>
                <a:sym typeface="Arial"/>
              </a:defRPr>
            </a:lvl2pPr>
            <a:lvl3pPr marL="1217350" indent="-304340" defTabSz="914400">
              <a:spcBef>
                <a:spcPts val="500"/>
              </a:spcBef>
              <a:buFontTx/>
              <a:buChar char="–"/>
              <a:defRPr sz="2400">
                <a:latin typeface="Arial"/>
                <a:ea typeface="Arial"/>
                <a:cs typeface="Arial"/>
                <a:sym typeface="Arial"/>
              </a:defRPr>
            </a:lvl3pPr>
            <a:lvl4pPr marL="1711897" indent="-342382" defTabSz="914400">
              <a:spcBef>
                <a:spcPts val="500"/>
              </a:spcBef>
              <a:buFontTx/>
              <a:buChar char="»"/>
              <a:defRPr sz="2400">
                <a:latin typeface="Arial"/>
                <a:ea typeface="Arial"/>
                <a:cs typeface="Arial"/>
                <a:sym typeface="Arial"/>
              </a:defRPr>
            </a:lvl4pPr>
            <a:lvl5pPr marL="2217312" indent="-391294" defTabSz="914400">
              <a:spcBef>
                <a:spcPts val="500"/>
              </a:spcBef>
              <a:buFontTx/>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985"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6629400" y="274660"/>
            <a:ext cx="2057400" cy="5851526"/>
          </a:xfrm>
          <a:prstGeom prst="rect">
            <a:avLst/>
          </a:prstGeom>
        </p:spPr>
        <p:txBody>
          <a:bodyPr/>
          <a:lstStyle/>
          <a:p>
            <a:pPr/>
            <a:r>
              <a:t>Title Text</a:t>
            </a:r>
          </a:p>
        </p:txBody>
      </p:sp>
      <p:sp>
        <p:nvSpPr>
          <p:cNvPr id="102" name="Body Level One…"/>
          <p:cNvSpPr txBox="1"/>
          <p:nvPr>
            <p:ph type="body" idx="1"/>
          </p:nvPr>
        </p:nvSpPr>
        <p:spPr>
          <a:xfrm>
            <a:off x="457200" y="274660"/>
            <a:ext cx="6019800" cy="58515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992" name="Title Text"/>
          <p:cNvSpPr txBox="1"/>
          <p:nvPr>
            <p:ph type="title"/>
          </p:nvPr>
        </p:nvSpPr>
        <p:spPr>
          <a:xfrm>
            <a:off x="6515100" y="76200"/>
            <a:ext cx="1943100" cy="6096000"/>
          </a:xfrm>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993" name="Body Level One…"/>
          <p:cNvSpPr txBox="1"/>
          <p:nvPr>
            <p:ph type="body" idx="1"/>
          </p:nvPr>
        </p:nvSpPr>
        <p:spPr>
          <a:xfrm>
            <a:off x="685800" y="76200"/>
            <a:ext cx="5676900" cy="6096000"/>
          </a:xfrm>
          <a:prstGeom prst="rect">
            <a:avLst/>
          </a:prstGeom>
        </p:spPr>
        <p:txBody>
          <a:bodyPr lIns="45652" tIns="45652" rIns="45652" bIns="45652"/>
          <a:lstStyle>
            <a:lvl1pPr marL="342379" indent="-342379" defTabSz="914400">
              <a:spcBef>
                <a:spcPts val="500"/>
              </a:spcBef>
              <a:buSzTx/>
              <a:buFontTx/>
              <a:buNone/>
              <a:defRPr sz="2400">
                <a:latin typeface="Arial"/>
                <a:ea typeface="Arial"/>
                <a:cs typeface="Arial"/>
                <a:sym typeface="Arial"/>
              </a:defRPr>
            </a:lvl1pPr>
            <a:lvl2pPr marL="798883" indent="-342377" defTabSz="914400">
              <a:spcBef>
                <a:spcPts val="500"/>
              </a:spcBef>
              <a:buFontTx/>
              <a:buChar char="•"/>
              <a:defRPr sz="2400">
                <a:latin typeface="Arial"/>
                <a:ea typeface="Arial"/>
                <a:cs typeface="Arial"/>
                <a:sym typeface="Arial"/>
              </a:defRPr>
            </a:lvl2pPr>
            <a:lvl3pPr marL="1217350" indent="-304340" defTabSz="914400">
              <a:spcBef>
                <a:spcPts val="500"/>
              </a:spcBef>
              <a:buFontTx/>
              <a:buChar char="–"/>
              <a:defRPr sz="2400">
                <a:latin typeface="Arial"/>
                <a:ea typeface="Arial"/>
                <a:cs typeface="Arial"/>
                <a:sym typeface="Arial"/>
              </a:defRPr>
            </a:lvl3pPr>
            <a:lvl4pPr marL="1711897" indent="-342382" defTabSz="914400">
              <a:spcBef>
                <a:spcPts val="500"/>
              </a:spcBef>
              <a:buFontTx/>
              <a:buChar char="»"/>
              <a:defRPr sz="2400">
                <a:latin typeface="Arial"/>
                <a:ea typeface="Arial"/>
                <a:cs typeface="Arial"/>
                <a:sym typeface="Arial"/>
              </a:defRPr>
            </a:lvl4pPr>
            <a:lvl5pPr marL="2217312" indent="-391294" defTabSz="914400">
              <a:spcBef>
                <a:spcPts val="500"/>
              </a:spcBef>
              <a:buFontTx/>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994"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001" name="Title Text"/>
          <p:cNvSpPr txBox="1"/>
          <p:nvPr>
            <p:ph type="title"/>
          </p:nvPr>
        </p:nvSpPr>
        <p:spPr>
          <a:xfrm>
            <a:off x="685800" y="2130425"/>
            <a:ext cx="7772400" cy="1470025"/>
          </a:xfrm>
          <a:prstGeom prst="rect">
            <a:avLst/>
          </a:prstGeom>
        </p:spPr>
        <p:txBody>
          <a:bodyPr lIns="45661" tIns="45661" rIns="45661" bIns="45661"/>
          <a:lstStyle>
            <a:lvl1pPr algn="l" defTabSz="914400">
              <a:defRPr sz="3400">
                <a:latin typeface="Arial"/>
                <a:ea typeface="Arial"/>
                <a:cs typeface="Arial"/>
                <a:sym typeface="Arial"/>
              </a:defRPr>
            </a:lvl1pPr>
          </a:lstStyle>
          <a:p>
            <a:pPr/>
            <a:r>
              <a:t>Title Text</a:t>
            </a:r>
          </a:p>
        </p:txBody>
      </p:sp>
      <p:sp>
        <p:nvSpPr>
          <p:cNvPr id="1002" name="Body Level One…"/>
          <p:cNvSpPr txBox="1"/>
          <p:nvPr>
            <p:ph type="body" sz="quarter" idx="1"/>
          </p:nvPr>
        </p:nvSpPr>
        <p:spPr>
          <a:xfrm>
            <a:off x="1371600" y="3886200"/>
            <a:ext cx="6400800" cy="1752600"/>
          </a:xfrm>
          <a:prstGeom prst="rect">
            <a:avLst/>
          </a:prstGeom>
        </p:spPr>
        <p:txBody>
          <a:bodyPr lIns="45661" tIns="45661" rIns="45661" bIns="45661"/>
          <a:lstStyle>
            <a:lvl1pPr marL="0" indent="0" algn="ctr" defTabSz="914400">
              <a:spcBef>
                <a:spcPts val="500"/>
              </a:spcBef>
              <a:buSzTx/>
              <a:buFontTx/>
              <a:buNone/>
              <a:defRPr sz="2400">
                <a:latin typeface="Arial"/>
                <a:ea typeface="Arial"/>
                <a:cs typeface="Arial"/>
                <a:sym typeface="Arial"/>
              </a:defRPr>
            </a:lvl1pPr>
            <a:lvl2pPr marL="0" indent="456613" algn="ctr" defTabSz="914400">
              <a:spcBef>
                <a:spcPts val="500"/>
              </a:spcBef>
              <a:buSzTx/>
              <a:buFontTx/>
              <a:buNone/>
              <a:defRPr sz="2400">
                <a:latin typeface="Arial"/>
                <a:ea typeface="Arial"/>
                <a:cs typeface="Arial"/>
                <a:sym typeface="Arial"/>
              </a:defRPr>
            </a:lvl2pPr>
            <a:lvl3pPr marL="0" indent="913224" algn="ctr" defTabSz="914400">
              <a:spcBef>
                <a:spcPts val="500"/>
              </a:spcBef>
              <a:buSzTx/>
              <a:buFontTx/>
              <a:buNone/>
              <a:defRPr sz="2400">
                <a:latin typeface="Arial"/>
                <a:ea typeface="Arial"/>
                <a:cs typeface="Arial"/>
                <a:sym typeface="Arial"/>
              </a:defRPr>
            </a:lvl3pPr>
            <a:lvl4pPr marL="0" indent="1369837" algn="ctr" defTabSz="914400">
              <a:spcBef>
                <a:spcPts val="500"/>
              </a:spcBef>
              <a:buSzTx/>
              <a:buFontTx/>
              <a:buNone/>
              <a:defRPr sz="2400">
                <a:latin typeface="Arial"/>
                <a:ea typeface="Arial"/>
                <a:cs typeface="Arial"/>
                <a:sym typeface="Arial"/>
              </a:defRPr>
            </a:lvl4pPr>
            <a:lvl5pPr marL="0" indent="1826448" algn="ctr" defTabSz="914400">
              <a:spcBef>
                <a:spcPts val="500"/>
              </a:spcBef>
              <a:buSzTx/>
              <a:buFontTx/>
              <a:buNone/>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03" name="Slide Number"/>
          <p:cNvSpPr txBox="1"/>
          <p:nvPr>
            <p:ph type="sldNum" sz="quarter" idx="2"/>
          </p:nvPr>
        </p:nvSpPr>
        <p:spPr>
          <a:xfrm>
            <a:off x="8156408" y="6248400"/>
            <a:ext cx="301792" cy="288708"/>
          </a:xfrm>
          <a:prstGeom prst="rect">
            <a:avLst/>
          </a:prstGeom>
        </p:spPr>
        <p:txBody>
          <a:bodyPr lIns="45661" tIns="45661" rIns="45661" bIns="45661"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010" name="Title Text"/>
          <p:cNvSpPr txBox="1"/>
          <p:nvPr>
            <p:ph type="title"/>
          </p:nvPr>
        </p:nvSpPr>
        <p:spPr>
          <a:xfrm>
            <a:off x="685800" y="76200"/>
            <a:ext cx="7772400" cy="838200"/>
          </a:xfrm>
          <a:prstGeom prst="rect">
            <a:avLst/>
          </a:prstGeom>
        </p:spPr>
        <p:txBody>
          <a:bodyPr lIns="45661" tIns="45661" rIns="45661" bIns="45661"/>
          <a:lstStyle>
            <a:lvl1pPr algn="l" defTabSz="914400">
              <a:defRPr sz="3400">
                <a:latin typeface="Arial"/>
                <a:ea typeface="Arial"/>
                <a:cs typeface="Arial"/>
                <a:sym typeface="Arial"/>
              </a:defRPr>
            </a:lvl1pPr>
          </a:lstStyle>
          <a:p>
            <a:pPr/>
            <a:r>
              <a:t>Title Text</a:t>
            </a:r>
          </a:p>
        </p:txBody>
      </p:sp>
      <p:sp>
        <p:nvSpPr>
          <p:cNvPr id="1011" name="Body Level One…"/>
          <p:cNvSpPr txBox="1"/>
          <p:nvPr>
            <p:ph type="body" idx="1"/>
          </p:nvPr>
        </p:nvSpPr>
        <p:spPr>
          <a:xfrm>
            <a:off x="685800" y="914400"/>
            <a:ext cx="7772400" cy="5257800"/>
          </a:xfrm>
          <a:prstGeom prst="rect">
            <a:avLst/>
          </a:prstGeom>
        </p:spPr>
        <p:txBody>
          <a:bodyPr lIns="45661" tIns="45661" rIns="45661" bIns="45661"/>
          <a:lstStyle>
            <a:lvl1pPr marL="342458" indent="-342458" defTabSz="914400">
              <a:spcBef>
                <a:spcPts val="500"/>
              </a:spcBef>
              <a:buSzTx/>
              <a:buFontTx/>
              <a:buNone/>
              <a:defRPr sz="2400">
                <a:latin typeface="Arial"/>
                <a:ea typeface="Arial"/>
                <a:cs typeface="Arial"/>
                <a:sym typeface="Arial"/>
              </a:defRPr>
            </a:lvl1pPr>
            <a:lvl2pPr marL="799070" indent="-342457" defTabSz="914400">
              <a:spcBef>
                <a:spcPts val="500"/>
              </a:spcBef>
              <a:buFontTx/>
              <a:buChar char="•"/>
              <a:defRPr sz="2400">
                <a:latin typeface="Arial"/>
                <a:ea typeface="Arial"/>
                <a:cs typeface="Arial"/>
                <a:sym typeface="Arial"/>
              </a:defRPr>
            </a:lvl2pPr>
            <a:lvl3pPr marL="1217633" indent="-304410" defTabSz="914400">
              <a:spcBef>
                <a:spcPts val="500"/>
              </a:spcBef>
              <a:buFontTx/>
              <a:buChar char="–"/>
              <a:defRPr sz="2400">
                <a:latin typeface="Arial"/>
                <a:ea typeface="Arial"/>
                <a:cs typeface="Arial"/>
                <a:sym typeface="Arial"/>
              </a:defRPr>
            </a:lvl3pPr>
            <a:lvl4pPr marL="1712297" indent="-342462" defTabSz="914400">
              <a:spcBef>
                <a:spcPts val="500"/>
              </a:spcBef>
              <a:buFontTx/>
              <a:buChar char="»"/>
              <a:defRPr sz="2400">
                <a:latin typeface="Arial"/>
                <a:ea typeface="Arial"/>
                <a:cs typeface="Arial"/>
                <a:sym typeface="Arial"/>
              </a:defRPr>
            </a:lvl4pPr>
            <a:lvl5pPr marL="2217831" indent="-391385" defTabSz="914400">
              <a:spcBef>
                <a:spcPts val="500"/>
              </a:spcBef>
              <a:buFontTx/>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12" name="Slide Number"/>
          <p:cNvSpPr txBox="1"/>
          <p:nvPr>
            <p:ph type="sldNum" sz="quarter" idx="2"/>
          </p:nvPr>
        </p:nvSpPr>
        <p:spPr>
          <a:xfrm>
            <a:off x="8156408" y="6248400"/>
            <a:ext cx="301792" cy="288708"/>
          </a:xfrm>
          <a:prstGeom prst="rect">
            <a:avLst/>
          </a:prstGeom>
        </p:spPr>
        <p:txBody>
          <a:bodyPr lIns="45661" tIns="45661" rIns="45661" bIns="45661"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019" name="Title Text"/>
          <p:cNvSpPr txBox="1"/>
          <p:nvPr>
            <p:ph type="title"/>
          </p:nvPr>
        </p:nvSpPr>
        <p:spPr>
          <a:xfrm>
            <a:off x="722312" y="4406910"/>
            <a:ext cx="7772401" cy="1362076"/>
          </a:xfrm>
          <a:prstGeom prst="rect">
            <a:avLst/>
          </a:prstGeom>
        </p:spPr>
        <p:txBody>
          <a:bodyPr lIns="45661" tIns="45661" rIns="45661" bIns="45661" anchor="t"/>
          <a:lstStyle>
            <a:lvl1pPr algn="l" defTabSz="914400">
              <a:defRPr b="1" cap="all" sz="4000">
                <a:latin typeface="Arial"/>
                <a:ea typeface="Arial"/>
                <a:cs typeface="Arial"/>
                <a:sym typeface="Arial"/>
              </a:defRPr>
            </a:lvl1pPr>
          </a:lstStyle>
          <a:p>
            <a:pPr/>
            <a:r>
              <a:t>Title Text</a:t>
            </a:r>
          </a:p>
        </p:txBody>
      </p:sp>
      <p:sp>
        <p:nvSpPr>
          <p:cNvPr id="1020" name="Body Level One…"/>
          <p:cNvSpPr txBox="1"/>
          <p:nvPr>
            <p:ph type="body" sz="quarter" idx="1"/>
          </p:nvPr>
        </p:nvSpPr>
        <p:spPr>
          <a:xfrm>
            <a:off x="722312" y="2906713"/>
            <a:ext cx="7772401" cy="1500188"/>
          </a:xfrm>
          <a:prstGeom prst="rect">
            <a:avLst/>
          </a:prstGeom>
        </p:spPr>
        <p:txBody>
          <a:bodyPr lIns="45661" tIns="45661" rIns="45661" bIns="45661" anchor="b"/>
          <a:lstStyle>
            <a:lvl1pPr marL="0" indent="0" defTabSz="914400">
              <a:spcBef>
                <a:spcPts val="400"/>
              </a:spcBef>
              <a:buSzTx/>
              <a:buFontTx/>
              <a:buNone/>
              <a:defRPr sz="2000">
                <a:latin typeface="Arial"/>
                <a:ea typeface="Arial"/>
                <a:cs typeface="Arial"/>
                <a:sym typeface="Arial"/>
              </a:defRPr>
            </a:lvl1pPr>
            <a:lvl2pPr marL="0" indent="456613" defTabSz="914400">
              <a:spcBef>
                <a:spcPts val="400"/>
              </a:spcBef>
              <a:buSzTx/>
              <a:buFontTx/>
              <a:buNone/>
              <a:defRPr sz="2000">
                <a:latin typeface="Arial"/>
                <a:ea typeface="Arial"/>
                <a:cs typeface="Arial"/>
                <a:sym typeface="Arial"/>
              </a:defRPr>
            </a:lvl2pPr>
            <a:lvl3pPr marL="0" indent="913224" defTabSz="914400">
              <a:spcBef>
                <a:spcPts val="400"/>
              </a:spcBef>
              <a:buSzTx/>
              <a:buFontTx/>
              <a:buNone/>
              <a:defRPr sz="2000">
                <a:latin typeface="Arial"/>
                <a:ea typeface="Arial"/>
                <a:cs typeface="Arial"/>
                <a:sym typeface="Arial"/>
              </a:defRPr>
            </a:lvl3pPr>
            <a:lvl4pPr marL="0" indent="1369837" defTabSz="914400">
              <a:spcBef>
                <a:spcPts val="400"/>
              </a:spcBef>
              <a:buSzTx/>
              <a:buFontTx/>
              <a:buNone/>
              <a:defRPr sz="2000">
                <a:latin typeface="Arial"/>
                <a:ea typeface="Arial"/>
                <a:cs typeface="Arial"/>
                <a:sym typeface="Arial"/>
              </a:defRPr>
            </a:lvl4pPr>
            <a:lvl5pPr marL="0" indent="1826448" defTabSz="914400">
              <a:spcBef>
                <a:spcPts val="400"/>
              </a:spcBef>
              <a:buSzTx/>
              <a:buFontTx/>
              <a:buNone/>
              <a:defRPr sz="20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21" name="Slide Number"/>
          <p:cNvSpPr txBox="1"/>
          <p:nvPr>
            <p:ph type="sldNum" sz="quarter" idx="2"/>
          </p:nvPr>
        </p:nvSpPr>
        <p:spPr>
          <a:xfrm>
            <a:off x="8156408" y="6248400"/>
            <a:ext cx="301792" cy="288708"/>
          </a:xfrm>
          <a:prstGeom prst="rect">
            <a:avLst/>
          </a:prstGeom>
        </p:spPr>
        <p:txBody>
          <a:bodyPr lIns="45661" tIns="45661" rIns="45661" bIns="45661"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028" name="Title Text"/>
          <p:cNvSpPr txBox="1"/>
          <p:nvPr>
            <p:ph type="title"/>
          </p:nvPr>
        </p:nvSpPr>
        <p:spPr>
          <a:xfrm>
            <a:off x="685800" y="76200"/>
            <a:ext cx="7772400" cy="838200"/>
          </a:xfrm>
          <a:prstGeom prst="rect">
            <a:avLst/>
          </a:prstGeom>
        </p:spPr>
        <p:txBody>
          <a:bodyPr lIns="45661" tIns="45661" rIns="45661" bIns="45661"/>
          <a:lstStyle>
            <a:lvl1pPr algn="l" defTabSz="914400">
              <a:defRPr sz="3400">
                <a:latin typeface="Arial"/>
                <a:ea typeface="Arial"/>
                <a:cs typeface="Arial"/>
                <a:sym typeface="Arial"/>
              </a:defRPr>
            </a:lvl1pPr>
          </a:lstStyle>
          <a:p>
            <a:pPr/>
            <a:r>
              <a:t>Title Text</a:t>
            </a:r>
          </a:p>
        </p:txBody>
      </p:sp>
      <p:sp>
        <p:nvSpPr>
          <p:cNvPr id="1029" name="Body Level One…"/>
          <p:cNvSpPr txBox="1"/>
          <p:nvPr>
            <p:ph type="body" sz="half" idx="1"/>
          </p:nvPr>
        </p:nvSpPr>
        <p:spPr>
          <a:xfrm>
            <a:off x="685800" y="914400"/>
            <a:ext cx="3810000" cy="5257800"/>
          </a:xfrm>
          <a:prstGeom prst="rect">
            <a:avLst/>
          </a:prstGeom>
        </p:spPr>
        <p:txBody>
          <a:bodyPr lIns="45661" tIns="45661" rIns="45661" bIns="45661"/>
          <a:lstStyle>
            <a:lvl1pPr marL="342458" indent="-342458" defTabSz="914400">
              <a:spcBef>
                <a:spcPts val="600"/>
              </a:spcBef>
              <a:buSzTx/>
              <a:buFontTx/>
              <a:buNone/>
              <a:defRPr sz="2800">
                <a:latin typeface="Arial"/>
                <a:ea typeface="Arial"/>
                <a:cs typeface="Arial"/>
                <a:sym typeface="Arial"/>
              </a:defRPr>
            </a:lvl1pPr>
            <a:lvl2pPr marL="789557" indent="-332944" defTabSz="914400">
              <a:spcBef>
                <a:spcPts val="600"/>
              </a:spcBef>
              <a:buFontTx/>
              <a:buChar char="•"/>
              <a:defRPr sz="2800">
                <a:latin typeface="Arial"/>
                <a:ea typeface="Arial"/>
                <a:cs typeface="Arial"/>
                <a:sym typeface="Arial"/>
              </a:defRPr>
            </a:lvl2pPr>
            <a:lvl3pPr marL="1232854" indent="-319631" defTabSz="914400">
              <a:spcBef>
                <a:spcPts val="600"/>
              </a:spcBef>
              <a:buFontTx/>
              <a:buChar char="–"/>
              <a:defRPr sz="2800">
                <a:latin typeface="Arial"/>
                <a:ea typeface="Arial"/>
                <a:cs typeface="Arial"/>
                <a:sym typeface="Arial"/>
              </a:defRPr>
            </a:lvl3pPr>
            <a:lvl4pPr marL="1724980" indent="-355145" defTabSz="914400">
              <a:spcBef>
                <a:spcPts val="600"/>
              </a:spcBef>
              <a:buFontTx/>
              <a:buChar char="»"/>
              <a:defRPr sz="2800">
                <a:latin typeface="Arial"/>
                <a:ea typeface="Arial"/>
                <a:cs typeface="Arial"/>
                <a:sym typeface="Arial"/>
              </a:defRPr>
            </a:lvl4pPr>
            <a:lvl5pPr marL="2181591" indent="-355145"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30" name="Slide Number"/>
          <p:cNvSpPr txBox="1"/>
          <p:nvPr>
            <p:ph type="sldNum" sz="quarter" idx="2"/>
          </p:nvPr>
        </p:nvSpPr>
        <p:spPr>
          <a:xfrm>
            <a:off x="8156408" y="6248400"/>
            <a:ext cx="301792" cy="288708"/>
          </a:xfrm>
          <a:prstGeom prst="rect">
            <a:avLst/>
          </a:prstGeom>
        </p:spPr>
        <p:txBody>
          <a:bodyPr lIns="45661" tIns="45661" rIns="45661" bIns="45661"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037" name="Title Text"/>
          <p:cNvSpPr txBox="1"/>
          <p:nvPr>
            <p:ph type="title"/>
          </p:nvPr>
        </p:nvSpPr>
        <p:spPr>
          <a:prstGeom prst="rect">
            <a:avLst/>
          </a:prstGeom>
        </p:spPr>
        <p:txBody>
          <a:bodyPr lIns="45661" tIns="45661" rIns="45661" bIns="45661"/>
          <a:lstStyle>
            <a:lvl1pPr algn="l" defTabSz="914400">
              <a:defRPr sz="3400">
                <a:latin typeface="Arial"/>
                <a:ea typeface="Arial"/>
                <a:cs typeface="Arial"/>
                <a:sym typeface="Arial"/>
              </a:defRPr>
            </a:lvl1pPr>
          </a:lstStyle>
          <a:p>
            <a:pPr/>
            <a:r>
              <a:t>Title Text</a:t>
            </a:r>
          </a:p>
        </p:txBody>
      </p:sp>
      <p:sp>
        <p:nvSpPr>
          <p:cNvPr id="1038" name="Body Level One…"/>
          <p:cNvSpPr txBox="1"/>
          <p:nvPr>
            <p:ph type="body" sz="quarter" idx="1"/>
          </p:nvPr>
        </p:nvSpPr>
        <p:spPr>
          <a:xfrm>
            <a:off x="457201" y="1535112"/>
            <a:ext cx="4040188" cy="639763"/>
          </a:xfrm>
          <a:prstGeom prst="rect">
            <a:avLst/>
          </a:prstGeom>
        </p:spPr>
        <p:txBody>
          <a:bodyPr lIns="45661" tIns="45661" rIns="45661" bIns="45661" anchor="b"/>
          <a:lstStyle>
            <a:lvl1pPr marL="0" indent="0" defTabSz="914400">
              <a:spcBef>
                <a:spcPts val="500"/>
              </a:spcBef>
              <a:buSzTx/>
              <a:buFontTx/>
              <a:buNone/>
              <a:defRPr b="1" sz="2400">
                <a:latin typeface="Arial"/>
                <a:ea typeface="Arial"/>
                <a:cs typeface="Arial"/>
                <a:sym typeface="Arial"/>
              </a:defRPr>
            </a:lvl1pPr>
            <a:lvl2pPr marL="0" indent="456613" defTabSz="914400">
              <a:spcBef>
                <a:spcPts val="500"/>
              </a:spcBef>
              <a:buSzTx/>
              <a:buFontTx/>
              <a:buNone/>
              <a:defRPr b="1" sz="2400">
                <a:latin typeface="Arial"/>
                <a:ea typeface="Arial"/>
                <a:cs typeface="Arial"/>
                <a:sym typeface="Arial"/>
              </a:defRPr>
            </a:lvl2pPr>
            <a:lvl3pPr marL="0" indent="913224" defTabSz="914400">
              <a:spcBef>
                <a:spcPts val="500"/>
              </a:spcBef>
              <a:buSzTx/>
              <a:buFontTx/>
              <a:buNone/>
              <a:defRPr b="1" sz="2400">
                <a:latin typeface="Arial"/>
                <a:ea typeface="Arial"/>
                <a:cs typeface="Arial"/>
                <a:sym typeface="Arial"/>
              </a:defRPr>
            </a:lvl3pPr>
            <a:lvl4pPr marL="0" indent="1369837" defTabSz="914400">
              <a:spcBef>
                <a:spcPts val="500"/>
              </a:spcBef>
              <a:buSzTx/>
              <a:buFontTx/>
              <a:buNone/>
              <a:defRPr b="1" sz="2400">
                <a:latin typeface="Arial"/>
                <a:ea typeface="Arial"/>
                <a:cs typeface="Arial"/>
                <a:sym typeface="Arial"/>
              </a:defRPr>
            </a:lvl4pPr>
            <a:lvl5pPr marL="0" indent="1826448" defTabSz="914400">
              <a:spcBef>
                <a:spcPts val="500"/>
              </a:spcBef>
              <a:buSzTx/>
              <a:buFontTx/>
              <a:buNone/>
              <a:defRPr b="1"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39" name="Text Placeholder 4"/>
          <p:cNvSpPr/>
          <p:nvPr>
            <p:ph type="body" sz="quarter" idx="13"/>
          </p:nvPr>
        </p:nvSpPr>
        <p:spPr>
          <a:xfrm>
            <a:off x="4645035" y="1535112"/>
            <a:ext cx="4041776" cy="639763"/>
          </a:xfrm>
          <a:prstGeom prst="rect">
            <a:avLst/>
          </a:prstGeom>
        </p:spPr>
        <p:txBody>
          <a:bodyPr lIns="45661" tIns="45661" rIns="45661" bIns="45661" anchor="b"/>
          <a:lstStyle/>
          <a:p>
            <a:pPr marL="0" indent="0" defTabSz="914400">
              <a:spcBef>
                <a:spcPts val="500"/>
              </a:spcBef>
              <a:buSzTx/>
              <a:buFontTx/>
              <a:buNone/>
              <a:defRPr b="1" sz="2400">
                <a:latin typeface="Arial"/>
                <a:ea typeface="Arial"/>
                <a:cs typeface="Arial"/>
                <a:sym typeface="Arial"/>
              </a:defRPr>
            </a:pPr>
          </a:p>
        </p:txBody>
      </p:sp>
      <p:sp>
        <p:nvSpPr>
          <p:cNvPr id="1040" name="Slide Number"/>
          <p:cNvSpPr txBox="1"/>
          <p:nvPr>
            <p:ph type="sldNum" sz="quarter" idx="2"/>
          </p:nvPr>
        </p:nvSpPr>
        <p:spPr>
          <a:xfrm>
            <a:off x="8156408" y="6248400"/>
            <a:ext cx="301792" cy="288708"/>
          </a:xfrm>
          <a:prstGeom prst="rect">
            <a:avLst/>
          </a:prstGeom>
        </p:spPr>
        <p:txBody>
          <a:bodyPr lIns="45661" tIns="45661" rIns="45661" bIns="45661"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047" name="Title Text"/>
          <p:cNvSpPr txBox="1"/>
          <p:nvPr>
            <p:ph type="title"/>
          </p:nvPr>
        </p:nvSpPr>
        <p:spPr>
          <a:xfrm>
            <a:off x="685800" y="76200"/>
            <a:ext cx="7772400" cy="838200"/>
          </a:xfrm>
          <a:prstGeom prst="rect">
            <a:avLst/>
          </a:prstGeom>
        </p:spPr>
        <p:txBody>
          <a:bodyPr lIns="45661" tIns="45661" rIns="45661" bIns="45661"/>
          <a:lstStyle>
            <a:lvl1pPr algn="l" defTabSz="914400">
              <a:defRPr sz="3400">
                <a:latin typeface="Arial"/>
                <a:ea typeface="Arial"/>
                <a:cs typeface="Arial"/>
                <a:sym typeface="Arial"/>
              </a:defRPr>
            </a:lvl1pPr>
          </a:lstStyle>
          <a:p>
            <a:pPr/>
            <a:r>
              <a:t>Title Text</a:t>
            </a:r>
          </a:p>
        </p:txBody>
      </p:sp>
      <p:sp>
        <p:nvSpPr>
          <p:cNvPr id="1048" name="Slide Number"/>
          <p:cNvSpPr txBox="1"/>
          <p:nvPr>
            <p:ph type="sldNum" sz="quarter" idx="2"/>
          </p:nvPr>
        </p:nvSpPr>
        <p:spPr>
          <a:xfrm>
            <a:off x="8156408" y="6248400"/>
            <a:ext cx="301792" cy="288708"/>
          </a:xfrm>
          <a:prstGeom prst="rect">
            <a:avLst/>
          </a:prstGeom>
        </p:spPr>
        <p:txBody>
          <a:bodyPr lIns="45661" tIns="45661" rIns="45661" bIns="45661"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55" name="Slide Number"/>
          <p:cNvSpPr txBox="1"/>
          <p:nvPr>
            <p:ph type="sldNum" sz="quarter" idx="2"/>
          </p:nvPr>
        </p:nvSpPr>
        <p:spPr>
          <a:xfrm>
            <a:off x="8156408" y="6248400"/>
            <a:ext cx="301792" cy="288708"/>
          </a:xfrm>
          <a:prstGeom prst="rect">
            <a:avLst/>
          </a:prstGeom>
        </p:spPr>
        <p:txBody>
          <a:bodyPr lIns="45661" tIns="45661" rIns="45661" bIns="45661"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062" name="Title Text"/>
          <p:cNvSpPr txBox="1"/>
          <p:nvPr>
            <p:ph type="title"/>
          </p:nvPr>
        </p:nvSpPr>
        <p:spPr>
          <a:xfrm>
            <a:off x="457204" y="273050"/>
            <a:ext cx="3008314" cy="1162050"/>
          </a:xfrm>
          <a:prstGeom prst="rect">
            <a:avLst/>
          </a:prstGeom>
        </p:spPr>
        <p:txBody>
          <a:bodyPr lIns="45661" tIns="45661" rIns="45661" bIns="45661" anchor="b"/>
          <a:lstStyle>
            <a:lvl1pPr algn="l" defTabSz="914400">
              <a:defRPr b="1" sz="2000">
                <a:latin typeface="Arial"/>
                <a:ea typeface="Arial"/>
                <a:cs typeface="Arial"/>
                <a:sym typeface="Arial"/>
              </a:defRPr>
            </a:lvl1pPr>
          </a:lstStyle>
          <a:p>
            <a:pPr/>
            <a:r>
              <a:t>Title Text</a:t>
            </a:r>
          </a:p>
        </p:txBody>
      </p:sp>
      <p:sp>
        <p:nvSpPr>
          <p:cNvPr id="1063" name="Body Level One…"/>
          <p:cNvSpPr txBox="1"/>
          <p:nvPr>
            <p:ph type="body" idx="1"/>
          </p:nvPr>
        </p:nvSpPr>
        <p:spPr>
          <a:xfrm>
            <a:off x="3575050" y="273050"/>
            <a:ext cx="5111750" cy="5853113"/>
          </a:xfrm>
          <a:prstGeom prst="rect">
            <a:avLst/>
          </a:prstGeom>
        </p:spPr>
        <p:txBody>
          <a:bodyPr lIns="45661" tIns="45661" rIns="45661" bIns="45661"/>
          <a:lstStyle>
            <a:lvl1pPr marL="342458" indent="-342458" defTabSz="914400">
              <a:buSzTx/>
              <a:buFontTx/>
              <a:buNone/>
              <a:defRPr>
                <a:latin typeface="Arial"/>
                <a:ea typeface="Arial"/>
                <a:cs typeface="Arial"/>
                <a:sym typeface="Arial"/>
              </a:defRPr>
            </a:lvl1pPr>
            <a:lvl2pPr marL="782762" indent="-326149" defTabSz="914400">
              <a:buFontTx/>
              <a:buChar char="•"/>
              <a:defRPr>
                <a:latin typeface="Arial"/>
                <a:ea typeface="Arial"/>
                <a:cs typeface="Arial"/>
                <a:sym typeface="Arial"/>
              </a:defRPr>
            </a:lvl2pPr>
            <a:lvl3pPr marL="1217633" indent="-304410" defTabSz="914400">
              <a:buFontTx/>
              <a:buChar char="–"/>
              <a:defRPr>
                <a:latin typeface="Arial"/>
                <a:ea typeface="Arial"/>
                <a:cs typeface="Arial"/>
                <a:sym typeface="Arial"/>
              </a:defRPr>
            </a:lvl3pPr>
            <a:lvl4pPr marL="1735127" indent="-365292" defTabSz="914400">
              <a:buFontTx/>
              <a:buChar char="»"/>
              <a:defRPr>
                <a:latin typeface="Arial"/>
                <a:ea typeface="Arial"/>
                <a:cs typeface="Arial"/>
                <a:sym typeface="Arial"/>
              </a:defRPr>
            </a:lvl4pPr>
            <a:lvl5pPr marL="2191738" indent="-365292" defTabSz="914400">
              <a:buFontTx/>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64" name="Text Placeholder 3"/>
          <p:cNvSpPr/>
          <p:nvPr>
            <p:ph type="body" sz="half" idx="13"/>
          </p:nvPr>
        </p:nvSpPr>
        <p:spPr>
          <a:xfrm>
            <a:off x="457203" y="1435100"/>
            <a:ext cx="3008315" cy="4691063"/>
          </a:xfrm>
          <a:prstGeom prst="rect">
            <a:avLst/>
          </a:prstGeom>
        </p:spPr>
        <p:txBody>
          <a:bodyPr lIns="45661" tIns="45661" rIns="45661" bIns="45661"/>
          <a:lstStyle/>
          <a:p>
            <a:pPr marL="0" indent="0" defTabSz="914400">
              <a:spcBef>
                <a:spcPts val="300"/>
              </a:spcBef>
              <a:buSzTx/>
              <a:buFontTx/>
              <a:buNone/>
              <a:defRPr sz="1400">
                <a:latin typeface="Arial"/>
                <a:ea typeface="Arial"/>
                <a:cs typeface="Arial"/>
                <a:sym typeface="Arial"/>
              </a:defRPr>
            </a:pPr>
          </a:p>
        </p:txBody>
      </p:sp>
      <p:sp>
        <p:nvSpPr>
          <p:cNvPr id="1065" name="Slide Number"/>
          <p:cNvSpPr txBox="1"/>
          <p:nvPr>
            <p:ph type="sldNum" sz="quarter" idx="2"/>
          </p:nvPr>
        </p:nvSpPr>
        <p:spPr>
          <a:xfrm>
            <a:off x="8156408" y="6248400"/>
            <a:ext cx="301792" cy="288708"/>
          </a:xfrm>
          <a:prstGeom prst="rect">
            <a:avLst/>
          </a:prstGeom>
        </p:spPr>
        <p:txBody>
          <a:bodyPr lIns="45661" tIns="45661" rIns="45661" bIns="45661"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072" name="Title Text"/>
          <p:cNvSpPr txBox="1"/>
          <p:nvPr>
            <p:ph type="title"/>
          </p:nvPr>
        </p:nvSpPr>
        <p:spPr>
          <a:xfrm>
            <a:off x="1792288" y="4800600"/>
            <a:ext cx="5486401" cy="566738"/>
          </a:xfrm>
          <a:prstGeom prst="rect">
            <a:avLst/>
          </a:prstGeom>
        </p:spPr>
        <p:txBody>
          <a:bodyPr lIns="45661" tIns="45661" rIns="45661" bIns="45661" anchor="b"/>
          <a:lstStyle>
            <a:lvl1pPr algn="l" defTabSz="914400">
              <a:defRPr b="1" sz="2000">
                <a:latin typeface="Arial"/>
                <a:ea typeface="Arial"/>
                <a:cs typeface="Arial"/>
                <a:sym typeface="Arial"/>
              </a:defRPr>
            </a:lvl1pPr>
          </a:lstStyle>
          <a:p>
            <a:pPr/>
            <a:r>
              <a:t>Title Text</a:t>
            </a:r>
          </a:p>
        </p:txBody>
      </p:sp>
      <p:sp>
        <p:nvSpPr>
          <p:cNvPr id="1073"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1074" name="Body Level One…"/>
          <p:cNvSpPr txBox="1"/>
          <p:nvPr>
            <p:ph type="body" sz="quarter" idx="1"/>
          </p:nvPr>
        </p:nvSpPr>
        <p:spPr>
          <a:xfrm>
            <a:off x="1792288" y="5367337"/>
            <a:ext cx="5486401" cy="804863"/>
          </a:xfrm>
          <a:prstGeom prst="rect">
            <a:avLst/>
          </a:prstGeom>
        </p:spPr>
        <p:txBody>
          <a:bodyPr lIns="45661" tIns="45661" rIns="45661" bIns="45661"/>
          <a:lstStyle>
            <a:lvl1pPr marL="0" indent="0" defTabSz="914400">
              <a:spcBef>
                <a:spcPts val="300"/>
              </a:spcBef>
              <a:buSzTx/>
              <a:buFontTx/>
              <a:buNone/>
              <a:defRPr sz="1400">
                <a:latin typeface="Arial"/>
                <a:ea typeface="Arial"/>
                <a:cs typeface="Arial"/>
                <a:sym typeface="Arial"/>
              </a:defRPr>
            </a:lvl1pPr>
            <a:lvl2pPr marL="0" indent="456613" defTabSz="914400">
              <a:spcBef>
                <a:spcPts val="300"/>
              </a:spcBef>
              <a:buSzTx/>
              <a:buFontTx/>
              <a:buNone/>
              <a:defRPr sz="1400">
                <a:latin typeface="Arial"/>
                <a:ea typeface="Arial"/>
                <a:cs typeface="Arial"/>
                <a:sym typeface="Arial"/>
              </a:defRPr>
            </a:lvl2pPr>
            <a:lvl3pPr marL="0" indent="913224" defTabSz="914400">
              <a:spcBef>
                <a:spcPts val="300"/>
              </a:spcBef>
              <a:buSzTx/>
              <a:buFontTx/>
              <a:buNone/>
              <a:defRPr sz="1400">
                <a:latin typeface="Arial"/>
                <a:ea typeface="Arial"/>
                <a:cs typeface="Arial"/>
                <a:sym typeface="Arial"/>
              </a:defRPr>
            </a:lvl3pPr>
            <a:lvl4pPr marL="0" indent="1369837" defTabSz="914400">
              <a:spcBef>
                <a:spcPts val="300"/>
              </a:spcBef>
              <a:buSzTx/>
              <a:buFontTx/>
              <a:buNone/>
              <a:defRPr sz="1400">
                <a:latin typeface="Arial"/>
                <a:ea typeface="Arial"/>
                <a:cs typeface="Arial"/>
                <a:sym typeface="Arial"/>
              </a:defRPr>
            </a:lvl4pPr>
            <a:lvl5pPr marL="0" indent="1826448" defTabSz="914400">
              <a:spcBef>
                <a:spcPts val="300"/>
              </a:spcBef>
              <a:buSzTx/>
              <a:buFontTx/>
              <a:buNone/>
              <a:defRPr sz="1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75" name="Slide Number"/>
          <p:cNvSpPr txBox="1"/>
          <p:nvPr>
            <p:ph type="sldNum" sz="quarter" idx="2"/>
          </p:nvPr>
        </p:nvSpPr>
        <p:spPr>
          <a:xfrm>
            <a:off x="8156408" y="6248400"/>
            <a:ext cx="301792" cy="288708"/>
          </a:xfrm>
          <a:prstGeom prst="rect">
            <a:avLst/>
          </a:prstGeom>
        </p:spPr>
        <p:txBody>
          <a:bodyPr lIns="45661" tIns="45661" rIns="45661" bIns="45661"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0"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111" name="Title Text"/>
          <p:cNvSpPr txBox="1"/>
          <p:nvPr>
            <p:ph type="title"/>
          </p:nvPr>
        </p:nvSpPr>
        <p:spPr>
          <a:xfrm>
            <a:off x="685800" y="2130027"/>
            <a:ext cx="7772400" cy="1470423"/>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112" name="Body Level One…"/>
          <p:cNvSpPr txBox="1"/>
          <p:nvPr>
            <p:ph type="body" sz="quarter" idx="1"/>
          </p:nvPr>
        </p:nvSpPr>
        <p:spPr>
          <a:xfrm>
            <a:off x="1371600" y="3886200"/>
            <a:ext cx="6400800" cy="1752600"/>
          </a:xfrm>
          <a:prstGeom prst="rect">
            <a:avLst/>
          </a:prstGeom>
        </p:spPr>
        <p:txBody>
          <a:bodyPr lIns="45652" tIns="45652" rIns="45652" bIns="45652"/>
          <a:lstStyle>
            <a:lvl1pPr marL="0" indent="0" algn="ctr" defTabSz="914400">
              <a:spcBef>
                <a:spcPts val="1200"/>
              </a:spcBef>
              <a:buSzTx/>
              <a:buFontTx/>
              <a:buNone/>
              <a:tabLst>
                <a:tab pos="571500" algn="l"/>
              </a:tabLst>
              <a:defRPr sz="2000">
                <a:latin typeface="Myriad Roman"/>
                <a:ea typeface="Myriad Roman"/>
                <a:cs typeface="Myriad Roman"/>
                <a:sym typeface="Myriad Roman"/>
              </a:defRPr>
            </a:lvl1pPr>
            <a:lvl2pPr marL="0" indent="456506" algn="ctr" defTabSz="914400">
              <a:spcBef>
                <a:spcPts val="1200"/>
              </a:spcBef>
              <a:buSzTx/>
              <a:buFontTx/>
              <a:buNone/>
              <a:tabLst>
                <a:tab pos="571500" algn="l"/>
              </a:tabLst>
              <a:defRPr sz="2000">
                <a:latin typeface="Myriad Roman"/>
                <a:ea typeface="Myriad Roman"/>
                <a:cs typeface="Myriad Roman"/>
                <a:sym typeface="Myriad Roman"/>
              </a:defRPr>
            </a:lvl2pPr>
            <a:lvl3pPr marL="0" indent="913009" algn="ctr" defTabSz="914400">
              <a:spcBef>
                <a:spcPts val="1200"/>
              </a:spcBef>
              <a:buSzTx/>
              <a:buFontTx/>
              <a:buNone/>
              <a:tabLst>
                <a:tab pos="571500" algn="l"/>
              </a:tabLst>
              <a:defRPr sz="2000">
                <a:latin typeface="Myriad Roman"/>
                <a:ea typeface="Myriad Roman"/>
                <a:cs typeface="Myriad Roman"/>
                <a:sym typeface="Myriad Roman"/>
              </a:defRPr>
            </a:lvl3pPr>
            <a:lvl4pPr marL="0" indent="1369516" algn="ctr" defTabSz="914400">
              <a:spcBef>
                <a:spcPts val="1200"/>
              </a:spcBef>
              <a:buSzTx/>
              <a:buFontTx/>
              <a:buNone/>
              <a:tabLst>
                <a:tab pos="571500" algn="l"/>
              </a:tabLst>
              <a:defRPr sz="2000">
                <a:latin typeface="Myriad Roman"/>
                <a:ea typeface="Myriad Roman"/>
                <a:cs typeface="Myriad Roman"/>
                <a:sym typeface="Myriad Roman"/>
              </a:defRPr>
            </a:lvl4pPr>
            <a:lvl5pPr marL="0" indent="1826020" algn="ctr"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082" name="Title Text"/>
          <p:cNvSpPr txBox="1"/>
          <p:nvPr>
            <p:ph type="title"/>
          </p:nvPr>
        </p:nvSpPr>
        <p:spPr>
          <a:xfrm>
            <a:off x="685800" y="76200"/>
            <a:ext cx="7772400" cy="838200"/>
          </a:xfrm>
          <a:prstGeom prst="rect">
            <a:avLst/>
          </a:prstGeom>
        </p:spPr>
        <p:txBody>
          <a:bodyPr lIns="45661" tIns="45661" rIns="45661" bIns="45661"/>
          <a:lstStyle>
            <a:lvl1pPr algn="l" defTabSz="914400">
              <a:defRPr sz="3400">
                <a:latin typeface="Arial"/>
                <a:ea typeface="Arial"/>
                <a:cs typeface="Arial"/>
                <a:sym typeface="Arial"/>
              </a:defRPr>
            </a:lvl1pPr>
          </a:lstStyle>
          <a:p>
            <a:pPr/>
            <a:r>
              <a:t>Title Text</a:t>
            </a:r>
          </a:p>
        </p:txBody>
      </p:sp>
      <p:sp>
        <p:nvSpPr>
          <p:cNvPr id="1083" name="Body Level One…"/>
          <p:cNvSpPr txBox="1"/>
          <p:nvPr>
            <p:ph type="body" idx="1"/>
          </p:nvPr>
        </p:nvSpPr>
        <p:spPr>
          <a:xfrm>
            <a:off x="685800" y="914400"/>
            <a:ext cx="7772400" cy="5257800"/>
          </a:xfrm>
          <a:prstGeom prst="rect">
            <a:avLst/>
          </a:prstGeom>
        </p:spPr>
        <p:txBody>
          <a:bodyPr lIns="45661" tIns="45661" rIns="45661" bIns="45661"/>
          <a:lstStyle>
            <a:lvl1pPr marL="342458" indent="-342458" defTabSz="914400">
              <a:spcBef>
                <a:spcPts val="500"/>
              </a:spcBef>
              <a:buSzTx/>
              <a:buFontTx/>
              <a:buNone/>
              <a:defRPr sz="2400">
                <a:latin typeface="Arial"/>
                <a:ea typeface="Arial"/>
                <a:cs typeface="Arial"/>
                <a:sym typeface="Arial"/>
              </a:defRPr>
            </a:lvl1pPr>
            <a:lvl2pPr marL="799070" indent="-342457" defTabSz="914400">
              <a:spcBef>
                <a:spcPts val="500"/>
              </a:spcBef>
              <a:buFontTx/>
              <a:buChar char="•"/>
              <a:defRPr sz="2400">
                <a:latin typeface="Arial"/>
                <a:ea typeface="Arial"/>
                <a:cs typeface="Arial"/>
                <a:sym typeface="Arial"/>
              </a:defRPr>
            </a:lvl2pPr>
            <a:lvl3pPr marL="1217633" indent="-304410" defTabSz="914400">
              <a:spcBef>
                <a:spcPts val="500"/>
              </a:spcBef>
              <a:buFontTx/>
              <a:buChar char="–"/>
              <a:defRPr sz="2400">
                <a:latin typeface="Arial"/>
                <a:ea typeface="Arial"/>
                <a:cs typeface="Arial"/>
                <a:sym typeface="Arial"/>
              </a:defRPr>
            </a:lvl3pPr>
            <a:lvl4pPr marL="1712297" indent="-342462" defTabSz="914400">
              <a:spcBef>
                <a:spcPts val="500"/>
              </a:spcBef>
              <a:buFontTx/>
              <a:buChar char="»"/>
              <a:defRPr sz="2400">
                <a:latin typeface="Arial"/>
                <a:ea typeface="Arial"/>
                <a:cs typeface="Arial"/>
                <a:sym typeface="Arial"/>
              </a:defRPr>
            </a:lvl4pPr>
            <a:lvl5pPr marL="2217831" indent="-391385" defTabSz="914400">
              <a:spcBef>
                <a:spcPts val="500"/>
              </a:spcBef>
              <a:buFontTx/>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84" name="Slide Number"/>
          <p:cNvSpPr txBox="1"/>
          <p:nvPr>
            <p:ph type="sldNum" sz="quarter" idx="2"/>
          </p:nvPr>
        </p:nvSpPr>
        <p:spPr>
          <a:xfrm>
            <a:off x="8156408" y="6248400"/>
            <a:ext cx="301792" cy="288708"/>
          </a:xfrm>
          <a:prstGeom prst="rect">
            <a:avLst/>
          </a:prstGeom>
        </p:spPr>
        <p:txBody>
          <a:bodyPr lIns="45661" tIns="45661" rIns="45661" bIns="45661"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91" name="Title Text"/>
          <p:cNvSpPr txBox="1"/>
          <p:nvPr>
            <p:ph type="title"/>
          </p:nvPr>
        </p:nvSpPr>
        <p:spPr>
          <a:xfrm>
            <a:off x="6515100" y="76200"/>
            <a:ext cx="1943100" cy="6096000"/>
          </a:xfrm>
          <a:prstGeom prst="rect">
            <a:avLst/>
          </a:prstGeom>
        </p:spPr>
        <p:txBody>
          <a:bodyPr lIns="45661" tIns="45661" rIns="45661" bIns="45661"/>
          <a:lstStyle>
            <a:lvl1pPr algn="l" defTabSz="914400">
              <a:defRPr sz="3400">
                <a:latin typeface="Arial"/>
                <a:ea typeface="Arial"/>
                <a:cs typeface="Arial"/>
                <a:sym typeface="Arial"/>
              </a:defRPr>
            </a:lvl1pPr>
          </a:lstStyle>
          <a:p>
            <a:pPr/>
            <a:r>
              <a:t>Title Text</a:t>
            </a:r>
          </a:p>
        </p:txBody>
      </p:sp>
      <p:sp>
        <p:nvSpPr>
          <p:cNvPr id="1092" name="Body Level One…"/>
          <p:cNvSpPr txBox="1"/>
          <p:nvPr>
            <p:ph type="body" idx="1"/>
          </p:nvPr>
        </p:nvSpPr>
        <p:spPr>
          <a:xfrm>
            <a:off x="685800" y="76200"/>
            <a:ext cx="5676900" cy="6096000"/>
          </a:xfrm>
          <a:prstGeom prst="rect">
            <a:avLst/>
          </a:prstGeom>
        </p:spPr>
        <p:txBody>
          <a:bodyPr lIns="45661" tIns="45661" rIns="45661" bIns="45661"/>
          <a:lstStyle>
            <a:lvl1pPr marL="342458" indent="-342458" defTabSz="914400">
              <a:spcBef>
                <a:spcPts val="500"/>
              </a:spcBef>
              <a:buSzTx/>
              <a:buFontTx/>
              <a:buNone/>
              <a:defRPr sz="2400">
                <a:latin typeface="Arial"/>
                <a:ea typeface="Arial"/>
                <a:cs typeface="Arial"/>
                <a:sym typeface="Arial"/>
              </a:defRPr>
            </a:lvl1pPr>
            <a:lvl2pPr marL="799070" indent="-342457" defTabSz="914400">
              <a:spcBef>
                <a:spcPts val="500"/>
              </a:spcBef>
              <a:buFontTx/>
              <a:buChar char="•"/>
              <a:defRPr sz="2400">
                <a:latin typeface="Arial"/>
                <a:ea typeface="Arial"/>
                <a:cs typeface="Arial"/>
                <a:sym typeface="Arial"/>
              </a:defRPr>
            </a:lvl2pPr>
            <a:lvl3pPr marL="1217633" indent="-304410" defTabSz="914400">
              <a:spcBef>
                <a:spcPts val="500"/>
              </a:spcBef>
              <a:buFontTx/>
              <a:buChar char="–"/>
              <a:defRPr sz="2400">
                <a:latin typeface="Arial"/>
                <a:ea typeface="Arial"/>
                <a:cs typeface="Arial"/>
                <a:sym typeface="Arial"/>
              </a:defRPr>
            </a:lvl3pPr>
            <a:lvl4pPr marL="1712297" indent="-342462" defTabSz="914400">
              <a:spcBef>
                <a:spcPts val="500"/>
              </a:spcBef>
              <a:buFontTx/>
              <a:buChar char="»"/>
              <a:defRPr sz="2400">
                <a:latin typeface="Arial"/>
                <a:ea typeface="Arial"/>
                <a:cs typeface="Arial"/>
                <a:sym typeface="Arial"/>
              </a:defRPr>
            </a:lvl4pPr>
            <a:lvl5pPr marL="2217831" indent="-391385" defTabSz="914400">
              <a:spcBef>
                <a:spcPts val="500"/>
              </a:spcBef>
              <a:buFontTx/>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093" name="Slide Number"/>
          <p:cNvSpPr txBox="1"/>
          <p:nvPr>
            <p:ph type="sldNum" sz="quarter" idx="2"/>
          </p:nvPr>
        </p:nvSpPr>
        <p:spPr>
          <a:xfrm>
            <a:off x="8156408" y="6248400"/>
            <a:ext cx="301792" cy="288708"/>
          </a:xfrm>
          <a:prstGeom prst="rect">
            <a:avLst/>
          </a:prstGeom>
        </p:spPr>
        <p:txBody>
          <a:bodyPr lIns="45661" tIns="45661" rIns="45661" bIns="45661"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00"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19623">
              <a:defRPr sz="1600"/>
            </a:pPr>
          </a:p>
        </p:txBody>
      </p:sp>
      <p:sp>
        <p:nvSpPr>
          <p:cNvPr id="1101" name="Title Text"/>
          <p:cNvSpPr txBox="1"/>
          <p:nvPr>
            <p:ph type="title"/>
          </p:nvPr>
        </p:nvSpPr>
        <p:spPr>
          <a:xfrm>
            <a:off x="685800" y="2125985"/>
            <a:ext cx="7772400" cy="492444"/>
          </a:xfrm>
          <a:prstGeom prst="rect">
            <a:avLst/>
          </a:prstGeom>
        </p:spPr>
        <p:txBody>
          <a:bodyPr lIns="0" tIns="0" rIns="0" bIns="0" anchor="t"/>
          <a:lstStyle>
            <a:lvl1pPr algn="l" defTabSz="914400">
              <a:defRPr sz="3200">
                <a:solidFill>
                  <a:srgbClr val="333399"/>
                </a:solidFill>
                <a:latin typeface="Tahoma"/>
                <a:ea typeface="Tahoma"/>
                <a:cs typeface="Tahoma"/>
                <a:sym typeface="Tahoma"/>
              </a:defRPr>
            </a:lvl1pPr>
          </a:lstStyle>
          <a:p>
            <a:pPr/>
            <a:r>
              <a:t>Title Text</a:t>
            </a:r>
          </a:p>
        </p:txBody>
      </p:sp>
      <p:sp>
        <p:nvSpPr>
          <p:cNvPr id="1102" name="Body Level One…"/>
          <p:cNvSpPr txBox="1"/>
          <p:nvPr>
            <p:ph type="body" sz="quarter" idx="1"/>
          </p:nvPr>
        </p:nvSpPr>
        <p:spPr>
          <a:xfrm>
            <a:off x="1371611" y="3840486"/>
            <a:ext cx="6400799" cy="307778"/>
          </a:xfrm>
          <a:prstGeom prst="rect">
            <a:avLst/>
          </a:prstGeom>
        </p:spPr>
        <p:txBody>
          <a:bodyPr lIns="0" tIns="0" rIns="0" bIns="0"/>
          <a:lstStyle>
            <a:lvl1pPr marL="0" indent="0" defTabSz="914400">
              <a:spcBef>
                <a:spcPts val="0"/>
              </a:spcBef>
              <a:buSzTx/>
              <a:buFontTx/>
              <a:buNone/>
              <a:defRPr sz="2000">
                <a:latin typeface="Tahoma"/>
                <a:ea typeface="Tahoma"/>
                <a:cs typeface="Tahoma"/>
                <a:sym typeface="Tahoma"/>
              </a:defRPr>
            </a:lvl1pPr>
            <a:lvl2pPr marL="0" indent="409810" defTabSz="914400">
              <a:spcBef>
                <a:spcPts val="0"/>
              </a:spcBef>
              <a:buSzTx/>
              <a:buFontTx/>
              <a:buNone/>
              <a:defRPr sz="2000">
                <a:latin typeface="Tahoma"/>
                <a:ea typeface="Tahoma"/>
                <a:cs typeface="Tahoma"/>
                <a:sym typeface="Tahoma"/>
              </a:defRPr>
            </a:lvl2pPr>
            <a:lvl3pPr marL="0" indent="819623" defTabSz="914400">
              <a:spcBef>
                <a:spcPts val="0"/>
              </a:spcBef>
              <a:buSzTx/>
              <a:buFontTx/>
              <a:buNone/>
              <a:defRPr sz="2000">
                <a:latin typeface="Tahoma"/>
                <a:ea typeface="Tahoma"/>
                <a:cs typeface="Tahoma"/>
                <a:sym typeface="Tahoma"/>
              </a:defRPr>
            </a:lvl3pPr>
            <a:lvl4pPr marL="0" indent="1229435" defTabSz="914400">
              <a:spcBef>
                <a:spcPts val="0"/>
              </a:spcBef>
              <a:buSzTx/>
              <a:buFontTx/>
              <a:buNone/>
              <a:defRPr sz="2000">
                <a:latin typeface="Tahoma"/>
                <a:ea typeface="Tahoma"/>
                <a:cs typeface="Tahoma"/>
                <a:sym typeface="Tahoma"/>
              </a:defRPr>
            </a:lvl4pPr>
            <a:lvl5pPr marL="0" indent="1639247" defTabSz="914400">
              <a:spcBef>
                <a:spcPts val="0"/>
              </a:spcBef>
              <a:buSzTx/>
              <a:buFontTx/>
              <a:buNone/>
              <a:defRPr sz="20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103" name="Slide Number"/>
          <p:cNvSpPr txBox="1"/>
          <p:nvPr>
            <p:ph type="sldNum" sz="quarter" idx="2"/>
          </p:nvPr>
        </p:nvSpPr>
        <p:spPr>
          <a:xfrm>
            <a:off x="8434337" y="6377942"/>
            <a:ext cx="252464" cy="266701"/>
          </a:xfrm>
          <a:prstGeom prst="rect">
            <a:avLst/>
          </a:prstGeom>
        </p:spPr>
        <p:txBody>
          <a:bodyPr lIns="0" tIns="0" rIns="0" bIns="0" anchor="t"/>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110"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19623">
              <a:defRPr sz="1600"/>
            </a:pPr>
          </a:p>
        </p:txBody>
      </p:sp>
      <p:sp>
        <p:nvSpPr>
          <p:cNvPr id="1111" name="Title Text"/>
          <p:cNvSpPr txBox="1"/>
          <p:nvPr>
            <p:ph type="title"/>
          </p:nvPr>
        </p:nvSpPr>
        <p:spPr>
          <a:xfrm>
            <a:off x="1110385" y="861088"/>
            <a:ext cx="6923231" cy="446277"/>
          </a:xfrm>
          <a:prstGeom prst="rect">
            <a:avLst/>
          </a:prstGeom>
        </p:spPr>
        <p:txBody>
          <a:bodyPr lIns="0" tIns="0" rIns="0" bIns="0" anchor="t"/>
          <a:lstStyle>
            <a:lvl1pPr algn="l" defTabSz="914400">
              <a:defRPr sz="2900">
                <a:solidFill>
                  <a:srgbClr val="333399"/>
                </a:solidFill>
                <a:latin typeface="Tahoma"/>
                <a:ea typeface="Tahoma"/>
                <a:cs typeface="Tahoma"/>
                <a:sym typeface="Tahoma"/>
              </a:defRPr>
            </a:lvl1pPr>
          </a:lstStyle>
          <a:p>
            <a:pPr/>
            <a:r>
              <a:t>Title Text</a:t>
            </a:r>
          </a:p>
        </p:txBody>
      </p:sp>
      <p:sp>
        <p:nvSpPr>
          <p:cNvPr id="1112" name="Body Level One…"/>
          <p:cNvSpPr txBox="1"/>
          <p:nvPr>
            <p:ph type="body" sz="quarter" idx="1"/>
          </p:nvPr>
        </p:nvSpPr>
        <p:spPr>
          <a:xfrm>
            <a:off x="1033901" y="1613898"/>
            <a:ext cx="7076209" cy="277000"/>
          </a:xfrm>
          <a:prstGeom prst="rect">
            <a:avLst/>
          </a:prstGeom>
        </p:spPr>
        <p:txBody>
          <a:bodyPr lIns="0" tIns="0" rIns="0" bIns="0"/>
          <a:lstStyle>
            <a:lvl1pPr marL="0" indent="0" defTabSz="914400">
              <a:spcBef>
                <a:spcPts val="0"/>
              </a:spcBef>
              <a:buSzTx/>
              <a:buFontTx/>
              <a:buNone/>
              <a:defRPr sz="1800">
                <a:latin typeface="Tahoma"/>
                <a:ea typeface="Tahoma"/>
                <a:cs typeface="Tahoma"/>
                <a:sym typeface="Tahoma"/>
              </a:defRPr>
            </a:lvl1pPr>
            <a:lvl2pPr marL="0" indent="409810" defTabSz="914400">
              <a:spcBef>
                <a:spcPts val="0"/>
              </a:spcBef>
              <a:buSzTx/>
              <a:buFontTx/>
              <a:buNone/>
              <a:defRPr sz="1800">
                <a:latin typeface="Tahoma"/>
                <a:ea typeface="Tahoma"/>
                <a:cs typeface="Tahoma"/>
                <a:sym typeface="Tahoma"/>
              </a:defRPr>
            </a:lvl2pPr>
            <a:lvl3pPr marL="0" indent="819623" defTabSz="914400">
              <a:spcBef>
                <a:spcPts val="0"/>
              </a:spcBef>
              <a:buSzTx/>
              <a:buFontTx/>
              <a:buNone/>
              <a:defRPr sz="1800">
                <a:latin typeface="Tahoma"/>
                <a:ea typeface="Tahoma"/>
                <a:cs typeface="Tahoma"/>
                <a:sym typeface="Tahoma"/>
              </a:defRPr>
            </a:lvl3pPr>
            <a:lvl4pPr marL="0" indent="1229435" defTabSz="914400">
              <a:spcBef>
                <a:spcPts val="0"/>
              </a:spcBef>
              <a:buSzTx/>
              <a:buFontTx/>
              <a:buNone/>
              <a:defRPr sz="1800">
                <a:latin typeface="Tahoma"/>
                <a:ea typeface="Tahoma"/>
                <a:cs typeface="Tahoma"/>
                <a:sym typeface="Tahoma"/>
              </a:defRPr>
            </a:lvl4pPr>
            <a:lvl5pPr marL="0" indent="1639247" defTabSz="914400">
              <a:spcBef>
                <a:spcPts val="0"/>
              </a:spcBef>
              <a:buSzTx/>
              <a:buFontTx/>
              <a:buNone/>
              <a:defRPr sz="18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113" name="Slide Number"/>
          <p:cNvSpPr txBox="1"/>
          <p:nvPr>
            <p:ph type="sldNum" sz="quarter" idx="2"/>
          </p:nvPr>
        </p:nvSpPr>
        <p:spPr>
          <a:xfrm>
            <a:off x="8434337" y="6377942"/>
            <a:ext cx="252464" cy="266701"/>
          </a:xfrm>
          <a:prstGeom prst="rect">
            <a:avLst/>
          </a:prstGeom>
        </p:spPr>
        <p:txBody>
          <a:bodyPr lIns="0" tIns="0" rIns="0" bIns="0" anchor="t"/>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120"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19623">
              <a:defRPr sz="1600"/>
            </a:pPr>
          </a:p>
        </p:txBody>
      </p:sp>
      <p:sp>
        <p:nvSpPr>
          <p:cNvPr id="1121" name="Title Text"/>
          <p:cNvSpPr txBox="1"/>
          <p:nvPr>
            <p:ph type="title"/>
          </p:nvPr>
        </p:nvSpPr>
        <p:spPr>
          <a:xfrm>
            <a:off x="1110385" y="861088"/>
            <a:ext cx="6923231" cy="446277"/>
          </a:xfrm>
          <a:prstGeom prst="rect">
            <a:avLst/>
          </a:prstGeom>
        </p:spPr>
        <p:txBody>
          <a:bodyPr lIns="0" tIns="0" rIns="0" bIns="0" anchor="t"/>
          <a:lstStyle>
            <a:lvl1pPr algn="l" defTabSz="914400">
              <a:defRPr sz="2900">
                <a:solidFill>
                  <a:srgbClr val="333399"/>
                </a:solidFill>
                <a:latin typeface="Tahoma"/>
                <a:ea typeface="Tahoma"/>
                <a:cs typeface="Tahoma"/>
                <a:sym typeface="Tahoma"/>
              </a:defRPr>
            </a:lvl1pPr>
          </a:lstStyle>
          <a:p>
            <a:pPr/>
            <a:r>
              <a:t>Title Text</a:t>
            </a:r>
          </a:p>
        </p:txBody>
      </p:sp>
      <p:sp>
        <p:nvSpPr>
          <p:cNvPr id="1122" name="Body Level One…"/>
          <p:cNvSpPr txBox="1"/>
          <p:nvPr>
            <p:ph type="body" sz="quarter" idx="1"/>
          </p:nvPr>
        </p:nvSpPr>
        <p:spPr>
          <a:xfrm>
            <a:off x="457200" y="1577347"/>
            <a:ext cx="3977641" cy="307778"/>
          </a:xfrm>
          <a:prstGeom prst="rect">
            <a:avLst/>
          </a:prstGeom>
        </p:spPr>
        <p:txBody>
          <a:bodyPr lIns="0" tIns="0" rIns="0" bIns="0"/>
          <a:lstStyle>
            <a:lvl1pPr marL="0" indent="0" defTabSz="914400">
              <a:spcBef>
                <a:spcPts val="0"/>
              </a:spcBef>
              <a:buSzTx/>
              <a:buFontTx/>
              <a:buNone/>
              <a:defRPr sz="2000">
                <a:latin typeface="Tahoma"/>
                <a:ea typeface="Tahoma"/>
                <a:cs typeface="Tahoma"/>
                <a:sym typeface="Tahoma"/>
              </a:defRPr>
            </a:lvl1pPr>
            <a:lvl2pPr marL="0" indent="409810" defTabSz="914400">
              <a:spcBef>
                <a:spcPts val="0"/>
              </a:spcBef>
              <a:buSzTx/>
              <a:buFontTx/>
              <a:buNone/>
              <a:defRPr sz="2000">
                <a:latin typeface="Tahoma"/>
                <a:ea typeface="Tahoma"/>
                <a:cs typeface="Tahoma"/>
                <a:sym typeface="Tahoma"/>
              </a:defRPr>
            </a:lvl2pPr>
            <a:lvl3pPr marL="0" indent="819623" defTabSz="914400">
              <a:spcBef>
                <a:spcPts val="0"/>
              </a:spcBef>
              <a:buSzTx/>
              <a:buFontTx/>
              <a:buNone/>
              <a:defRPr sz="2000">
                <a:latin typeface="Tahoma"/>
                <a:ea typeface="Tahoma"/>
                <a:cs typeface="Tahoma"/>
                <a:sym typeface="Tahoma"/>
              </a:defRPr>
            </a:lvl3pPr>
            <a:lvl4pPr marL="0" indent="1229435" defTabSz="914400">
              <a:spcBef>
                <a:spcPts val="0"/>
              </a:spcBef>
              <a:buSzTx/>
              <a:buFontTx/>
              <a:buNone/>
              <a:defRPr sz="2000">
                <a:latin typeface="Tahoma"/>
                <a:ea typeface="Tahoma"/>
                <a:cs typeface="Tahoma"/>
                <a:sym typeface="Tahoma"/>
              </a:defRPr>
            </a:lvl4pPr>
            <a:lvl5pPr marL="0" indent="1639247" defTabSz="914400">
              <a:spcBef>
                <a:spcPts val="0"/>
              </a:spcBef>
              <a:buSzTx/>
              <a:buFontTx/>
              <a:buNone/>
              <a:defRPr sz="20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123" name="Slide Number"/>
          <p:cNvSpPr txBox="1"/>
          <p:nvPr>
            <p:ph type="sldNum" sz="quarter" idx="2"/>
          </p:nvPr>
        </p:nvSpPr>
        <p:spPr>
          <a:xfrm>
            <a:off x="8434337" y="6377942"/>
            <a:ext cx="252464" cy="266701"/>
          </a:xfrm>
          <a:prstGeom prst="rect">
            <a:avLst/>
          </a:prstGeom>
        </p:spPr>
        <p:txBody>
          <a:bodyPr lIns="0" tIns="0" rIns="0" bIns="0" anchor="t"/>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130"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19623">
              <a:defRPr sz="1600"/>
            </a:pPr>
          </a:p>
        </p:txBody>
      </p:sp>
      <p:sp>
        <p:nvSpPr>
          <p:cNvPr id="1131" name="Title Text"/>
          <p:cNvSpPr txBox="1"/>
          <p:nvPr>
            <p:ph type="title"/>
          </p:nvPr>
        </p:nvSpPr>
        <p:spPr>
          <a:xfrm>
            <a:off x="1110385" y="861088"/>
            <a:ext cx="6923231" cy="446277"/>
          </a:xfrm>
          <a:prstGeom prst="rect">
            <a:avLst/>
          </a:prstGeom>
        </p:spPr>
        <p:txBody>
          <a:bodyPr lIns="0" tIns="0" rIns="0" bIns="0" anchor="t"/>
          <a:lstStyle>
            <a:lvl1pPr algn="l" defTabSz="914400">
              <a:defRPr sz="2900">
                <a:solidFill>
                  <a:srgbClr val="333399"/>
                </a:solidFill>
                <a:latin typeface="Tahoma"/>
                <a:ea typeface="Tahoma"/>
                <a:cs typeface="Tahoma"/>
                <a:sym typeface="Tahoma"/>
              </a:defRPr>
            </a:lvl1pPr>
          </a:lstStyle>
          <a:p>
            <a:pPr/>
            <a:r>
              <a:t>Title Text</a:t>
            </a:r>
          </a:p>
        </p:txBody>
      </p:sp>
      <p:sp>
        <p:nvSpPr>
          <p:cNvPr id="1132" name="Slide Number"/>
          <p:cNvSpPr txBox="1"/>
          <p:nvPr>
            <p:ph type="sldNum" sz="quarter" idx="2"/>
          </p:nvPr>
        </p:nvSpPr>
        <p:spPr>
          <a:xfrm>
            <a:off x="8434337" y="6377942"/>
            <a:ext cx="252464" cy="266701"/>
          </a:xfrm>
          <a:prstGeom prst="rect">
            <a:avLst/>
          </a:prstGeom>
        </p:spPr>
        <p:txBody>
          <a:bodyPr lIns="0" tIns="0" rIns="0" bIns="0" anchor="t"/>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39"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19623">
              <a:defRPr sz="1600"/>
            </a:pPr>
          </a:p>
        </p:txBody>
      </p:sp>
      <p:sp>
        <p:nvSpPr>
          <p:cNvPr id="1140" name="Slide Number"/>
          <p:cNvSpPr txBox="1"/>
          <p:nvPr>
            <p:ph type="sldNum" sz="quarter" idx="2"/>
          </p:nvPr>
        </p:nvSpPr>
        <p:spPr>
          <a:xfrm>
            <a:off x="8434337" y="6377942"/>
            <a:ext cx="252464" cy="266701"/>
          </a:xfrm>
          <a:prstGeom prst="rect">
            <a:avLst/>
          </a:prstGeom>
        </p:spPr>
        <p:txBody>
          <a:bodyPr lIns="0" tIns="0" rIns="0" bIns="0" anchor="t"/>
          <a:lstStyle>
            <a:lvl1pPr>
              <a:defRPr sz="18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47"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20198">
              <a:defRPr sz="1600"/>
            </a:pPr>
          </a:p>
        </p:txBody>
      </p:sp>
      <p:sp>
        <p:nvSpPr>
          <p:cNvPr id="1148" name="bk object 17"/>
          <p:cNvSpPr/>
          <p:nvPr/>
        </p:nvSpPr>
        <p:spPr>
          <a:xfrm>
            <a:off x="1688998" y="784819"/>
            <a:ext cx="4148805" cy="539105"/>
          </a:xfrm>
          <a:prstGeom prst="rect">
            <a:avLst/>
          </a:prstGeom>
          <a:blipFill>
            <a:blip r:embed="rId3"/>
            <a:stretch>
              <a:fillRect/>
            </a:stretch>
          </a:blipFill>
          <a:ln w="12700">
            <a:miter lim="400000"/>
          </a:ln>
        </p:spPr>
        <p:txBody>
          <a:bodyPr lIns="45719" rIns="45719"/>
          <a:lstStyle/>
          <a:p>
            <a:pPr defTabSz="820198">
              <a:defRPr sz="1600"/>
            </a:pPr>
          </a:p>
        </p:txBody>
      </p:sp>
      <p:sp>
        <p:nvSpPr>
          <p:cNvPr id="1149" name="Title Text"/>
          <p:cNvSpPr txBox="1"/>
          <p:nvPr>
            <p:ph type="title"/>
          </p:nvPr>
        </p:nvSpPr>
        <p:spPr>
          <a:xfrm>
            <a:off x="685800" y="2125984"/>
            <a:ext cx="7772400" cy="430888"/>
          </a:xfrm>
          <a:prstGeom prst="rect">
            <a:avLst/>
          </a:prstGeom>
        </p:spPr>
        <p:txBody>
          <a:bodyPr lIns="0" tIns="0" rIns="0" bIns="0" anchor="t"/>
          <a:lstStyle>
            <a:lvl1pPr algn="l" defTabSz="914400">
              <a:defRPr sz="2800">
                <a:solidFill>
                  <a:srgbClr val="333399"/>
                </a:solidFill>
                <a:latin typeface="Tahoma"/>
                <a:ea typeface="Tahoma"/>
                <a:cs typeface="Tahoma"/>
                <a:sym typeface="Tahoma"/>
              </a:defRPr>
            </a:lvl1pPr>
          </a:lstStyle>
          <a:p>
            <a:pPr/>
            <a:r>
              <a:t>Title Text</a:t>
            </a:r>
          </a:p>
        </p:txBody>
      </p:sp>
      <p:sp>
        <p:nvSpPr>
          <p:cNvPr id="1150" name="Body Level One…"/>
          <p:cNvSpPr txBox="1"/>
          <p:nvPr>
            <p:ph type="body" sz="quarter" idx="1"/>
          </p:nvPr>
        </p:nvSpPr>
        <p:spPr>
          <a:xfrm>
            <a:off x="1371605" y="3840484"/>
            <a:ext cx="6400799" cy="277000"/>
          </a:xfrm>
          <a:prstGeom prst="rect">
            <a:avLst/>
          </a:prstGeom>
        </p:spPr>
        <p:txBody>
          <a:bodyPr lIns="0" tIns="0" rIns="0" bIns="0"/>
          <a:lstStyle>
            <a:lvl1pPr marL="0" indent="0" defTabSz="914400">
              <a:spcBef>
                <a:spcPts val="0"/>
              </a:spcBef>
              <a:buSzTx/>
              <a:buFontTx/>
              <a:buNone/>
              <a:defRPr sz="1800">
                <a:latin typeface="Tahoma"/>
                <a:ea typeface="Tahoma"/>
                <a:cs typeface="Tahoma"/>
                <a:sym typeface="Tahoma"/>
              </a:defRPr>
            </a:lvl1pPr>
            <a:lvl2pPr marL="0" indent="410098" defTabSz="914400">
              <a:spcBef>
                <a:spcPts val="0"/>
              </a:spcBef>
              <a:buSzTx/>
              <a:buFontTx/>
              <a:buNone/>
              <a:defRPr sz="1800">
                <a:latin typeface="Tahoma"/>
                <a:ea typeface="Tahoma"/>
                <a:cs typeface="Tahoma"/>
                <a:sym typeface="Tahoma"/>
              </a:defRPr>
            </a:lvl2pPr>
            <a:lvl3pPr marL="0" indent="820198" defTabSz="914400">
              <a:spcBef>
                <a:spcPts val="0"/>
              </a:spcBef>
              <a:buSzTx/>
              <a:buFontTx/>
              <a:buNone/>
              <a:defRPr sz="1800">
                <a:latin typeface="Tahoma"/>
                <a:ea typeface="Tahoma"/>
                <a:cs typeface="Tahoma"/>
                <a:sym typeface="Tahoma"/>
              </a:defRPr>
            </a:lvl3pPr>
            <a:lvl4pPr marL="0" indent="1230297" defTabSz="914400">
              <a:spcBef>
                <a:spcPts val="0"/>
              </a:spcBef>
              <a:buSzTx/>
              <a:buFontTx/>
              <a:buNone/>
              <a:defRPr sz="1800">
                <a:latin typeface="Tahoma"/>
                <a:ea typeface="Tahoma"/>
                <a:cs typeface="Tahoma"/>
                <a:sym typeface="Tahoma"/>
              </a:defRPr>
            </a:lvl4pPr>
            <a:lvl5pPr marL="0" indent="1640396" defTabSz="914400">
              <a:spcBef>
                <a:spcPts val="0"/>
              </a:spcBef>
              <a:buSzTx/>
              <a:buFontTx/>
              <a:buNone/>
              <a:defRPr sz="18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151" name="Slide Number"/>
          <p:cNvSpPr txBox="1"/>
          <p:nvPr>
            <p:ph type="sldNum" sz="quarter" idx="2"/>
          </p:nvPr>
        </p:nvSpPr>
        <p:spPr>
          <a:xfrm>
            <a:off x="8183099" y="6102955"/>
            <a:ext cx="300030" cy="203201"/>
          </a:xfrm>
          <a:prstGeom prst="rect">
            <a:avLst/>
          </a:prstGeom>
        </p:spPr>
        <p:txBody>
          <a:bodyPr lIns="0" tIns="0" rIns="0" bIns="0" anchor="t"/>
          <a:lstStyle>
            <a:lvl1pPr indent="109358"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158"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20198">
              <a:defRPr sz="1600"/>
            </a:pPr>
          </a:p>
        </p:txBody>
      </p:sp>
      <p:sp>
        <p:nvSpPr>
          <p:cNvPr id="1159" name="Title Text"/>
          <p:cNvSpPr txBox="1"/>
          <p:nvPr>
            <p:ph type="title"/>
          </p:nvPr>
        </p:nvSpPr>
        <p:spPr>
          <a:xfrm>
            <a:off x="1318489" y="869588"/>
            <a:ext cx="6507020" cy="384722"/>
          </a:xfrm>
          <a:prstGeom prst="rect">
            <a:avLst/>
          </a:prstGeom>
        </p:spPr>
        <p:txBody>
          <a:bodyPr lIns="0" tIns="0" rIns="0" bIns="0" anchor="t"/>
          <a:lstStyle>
            <a:lvl1pPr algn="l" defTabSz="914400">
              <a:defRPr sz="2500">
                <a:solidFill>
                  <a:srgbClr val="333399"/>
                </a:solidFill>
                <a:latin typeface="Tahoma"/>
                <a:ea typeface="Tahoma"/>
                <a:cs typeface="Tahoma"/>
                <a:sym typeface="Tahoma"/>
              </a:defRPr>
            </a:lvl1pPr>
          </a:lstStyle>
          <a:p>
            <a:pPr/>
            <a:r>
              <a:t>Title Text</a:t>
            </a:r>
          </a:p>
        </p:txBody>
      </p:sp>
      <p:sp>
        <p:nvSpPr>
          <p:cNvPr id="1160" name="Body Level One…"/>
          <p:cNvSpPr txBox="1"/>
          <p:nvPr>
            <p:ph type="body" sz="quarter" idx="1"/>
          </p:nvPr>
        </p:nvSpPr>
        <p:spPr>
          <a:xfrm>
            <a:off x="934027" y="1455422"/>
            <a:ext cx="7275947" cy="246222"/>
          </a:xfrm>
          <a:prstGeom prst="rect">
            <a:avLst/>
          </a:prstGeom>
        </p:spPr>
        <p:txBody>
          <a:bodyPr lIns="0" tIns="0" rIns="0" bIns="0"/>
          <a:lstStyle>
            <a:lvl1pPr marL="0" indent="0" defTabSz="914400">
              <a:spcBef>
                <a:spcPts val="0"/>
              </a:spcBef>
              <a:buSzTx/>
              <a:buFontTx/>
              <a:buNone/>
              <a:defRPr sz="1600">
                <a:latin typeface="Tahoma"/>
                <a:ea typeface="Tahoma"/>
                <a:cs typeface="Tahoma"/>
                <a:sym typeface="Tahoma"/>
              </a:defRPr>
            </a:lvl1pPr>
            <a:lvl2pPr marL="0" indent="410098" defTabSz="914400">
              <a:spcBef>
                <a:spcPts val="0"/>
              </a:spcBef>
              <a:buSzTx/>
              <a:buFontTx/>
              <a:buNone/>
              <a:defRPr sz="1600">
                <a:latin typeface="Tahoma"/>
                <a:ea typeface="Tahoma"/>
                <a:cs typeface="Tahoma"/>
                <a:sym typeface="Tahoma"/>
              </a:defRPr>
            </a:lvl2pPr>
            <a:lvl3pPr marL="0" indent="820198" defTabSz="914400">
              <a:spcBef>
                <a:spcPts val="0"/>
              </a:spcBef>
              <a:buSzTx/>
              <a:buFontTx/>
              <a:buNone/>
              <a:defRPr sz="1600">
                <a:latin typeface="Tahoma"/>
                <a:ea typeface="Tahoma"/>
                <a:cs typeface="Tahoma"/>
                <a:sym typeface="Tahoma"/>
              </a:defRPr>
            </a:lvl3pPr>
            <a:lvl4pPr marL="0" indent="1230297" defTabSz="914400">
              <a:spcBef>
                <a:spcPts val="0"/>
              </a:spcBef>
              <a:buSzTx/>
              <a:buFontTx/>
              <a:buNone/>
              <a:defRPr sz="1600">
                <a:latin typeface="Tahoma"/>
                <a:ea typeface="Tahoma"/>
                <a:cs typeface="Tahoma"/>
                <a:sym typeface="Tahoma"/>
              </a:defRPr>
            </a:lvl4pPr>
            <a:lvl5pPr marL="0" indent="1640396" defTabSz="914400">
              <a:spcBef>
                <a:spcPts val="0"/>
              </a:spcBef>
              <a:buSzTx/>
              <a:buFontTx/>
              <a:buNone/>
              <a:defRPr sz="16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161" name="Slide Number"/>
          <p:cNvSpPr txBox="1"/>
          <p:nvPr>
            <p:ph type="sldNum" sz="quarter" idx="2"/>
          </p:nvPr>
        </p:nvSpPr>
        <p:spPr>
          <a:xfrm>
            <a:off x="8183099" y="6102955"/>
            <a:ext cx="300030" cy="203201"/>
          </a:xfrm>
          <a:prstGeom prst="rect">
            <a:avLst/>
          </a:prstGeom>
        </p:spPr>
        <p:txBody>
          <a:bodyPr lIns="0" tIns="0" rIns="0" bIns="0" anchor="t"/>
          <a:lstStyle>
            <a:lvl1pPr indent="109358"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168"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20198">
              <a:defRPr sz="1600"/>
            </a:pPr>
          </a:p>
        </p:txBody>
      </p:sp>
      <p:sp>
        <p:nvSpPr>
          <p:cNvPr id="1169" name="Title Text"/>
          <p:cNvSpPr txBox="1"/>
          <p:nvPr>
            <p:ph type="title"/>
          </p:nvPr>
        </p:nvSpPr>
        <p:spPr>
          <a:xfrm>
            <a:off x="1318489" y="869588"/>
            <a:ext cx="6507020" cy="384722"/>
          </a:xfrm>
          <a:prstGeom prst="rect">
            <a:avLst/>
          </a:prstGeom>
        </p:spPr>
        <p:txBody>
          <a:bodyPr lIns="0" tIns="0" rIns="0" bIns="0" anchor="t"/>
          <a:lstStyle>
            <a:lvl1pPr algn="l" defTabSz="914400">
              <a:defRPr sz="2500">
                <a:solidFill>
                  <a:srgbClr val="333399"/>
                </a:solidFill>
                <a:latin typeface="Tahoma"/>
                <a:ea typeface="Tahoma"/>
                <a:cs typeface="Tahoma"/>
                <a:sym typeface="Tahoma"/>
              </a:defRPr>
            </a:lvl1pPr>
          </a:lstStyle>
          <a:p>
            <a:pPr/>
            <a:r>
              <a:t>Title Text</a:t>
            </a:r>
          </a:p>
        </p:txBody>
      </p:sp>
      <p:sp>
        <p:nvSpPr>
          <p:cNvPr id="1170" name="Body Level One…"/>
          <p:cNvSpPr txBox="1"/>
          <p:nvPr>
            <p:ph type="body" sz="quarter" idx="1"/>
          </p:nvPr>
        </p:nvSpPr>
        <p:spPr>
          <a:xfrm>
            <a:off x="457200" y="1577344"/>
            <a:ext cx="3977641" cy="277000"/>
          </a:xfrm>
          <a:prstGeom prst="rect">
            <a:avLst/>
          </a:prstGeom>
        </p:spPr>
        <p:txBody>
          <a:bodyPr lIns="0" tIns="0" rIns="0" bIns="0"/>
          <a:lstStyle>
            <a:lvl1pPr marL="0" indent="0" defTabSz="914400">
              <a:spcBef>
                <a:spcPts val="0"/>
              </a:spcBef>
              <a:buSzTx/>
              <a:buFontTx/>
              <a:buNone/>
              <a:defRPr sz="1800">
                <a:latin typeface="Tahoma"/>
                <a:ea typeface="Tahoma"/>
                <a:cs typeface="Tahoma"/>
                <a:sym typeface="Tahoma"/>
              </a:defRPr>
            </a:lvl1pPr>
            <a:lvl2pPr marL="0" indent="410098" defTabSz="914400">
              <a:spcBef>
                <a:spcPts val="0"/>
              </a:spcBef>
              <a:buSzTx/>
              <a:buFontTx/>
              <a:buNone/>
              <a:defRPr sz="1800">
                <a:latin typeface="Tahoma"/>
                <a:ea typeface="Tahoma"/>
                <a:cs typeface="Tahoma"/>
                <a:sym typeface="Tahoma"/>
              </a:defRPr>
            </a:lvl2pPr>
            <a:lvl3pPr marL="0" indent="820198" defTabSz="914400">
              <a:spcBef>
                <a:spcPts val="0"/>
              </a:spcBef>
              <a:buSzTx/>
              <a:buFontTx/>
              <a:buNone/>
              <a:defRPr sz="1800">
                <a:latin typeface="Tahoma"/>
                <a:ea typeface="Tahoma"/>
                <a:cs typeface="Tahoma"/>
                <a:sym typeface="Tahoma"/>
              </a:defRPr>
            </a:lvl3pPr>
            <a:lvl4pPr marL="0" indent="1230297" defTabSz="914400">
              <a:spcBef>
                <a:spcPts val="0"/>
              </a:spcBef>
              <a:buSzTx/>
              <a:buFontTx/>
              <a:buNone/>
              <a:defRPr sz="1800">
                <a:latin typeface="Tahoma"/>
                <a:ea typeface="Tahoma"/>
                <a:cs typeface="Tahoma"/>
                <a:sym typeface="Tahoma"/>
              </a:defRPr>
            </a:lvl4pPr>
            <a:lvl5pPr marL="0" indent="1640396" defTabSz="914400">
              <a:spcBef>
                <a:spcPts val="0"/>
              </a:spcBef>
              <a:buSzTx/>
              <a:buFontTx/>
              <a:buNone/>
              <a:defRPr sz="18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171" name="Slide Number"/>
          <p:cNvSpPr txBox="1"/>
          <p:nvPr>
            <p:ph type="sldNum" sz="quarter" idx="2"/>
          </p:nvPr>
        </p:nvSpPr>
        <p:spPr>
          <a:xfrm>
            <a:off x="8183099" y="6102955"/>
            <a:ext cx="300030" cy="203201"/>
          </a:xfrm>
          <a:prstGeom prst="rect">
            <a:avLst/>
          </a:prstGeom>
        </p:spPr>
        <p:txBody>
          <a:bodyPr lIns="0" tIns="0" rIns="0" bIns="0" anchor="t"/>
          <a:lstStyle>
            <a:lvl1pPr indent="109358"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19"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120"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121"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178"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20198">
              <a:defRPr sz="1600"/>
            </a:pPr>
          </a:p>
        </p:txBody>
      </p:sp>
      <p:sp>
        <p:nvSpPr>
          <p:cNvPr id="1179" name="Title Text"/>
          <p:cNvSpPr txBox="1"/>
          <p:nvPr>
            <p:ph type="title"/>
          </p:nvPr>
        </p:nvSpPr>
        <p:spPr>
          <a:xfrm>
            <a:off x="1318489" y="869588"/>
            <a:ext cx="6507020" cy="384722"/>
          </a:xfrm>
          <a:prstGeom prst="rect">
            <a:avLst/>
          </a:prstGeom>
        </p:spPr>
        <p:txBody>
          <a:bodyPr lIns="0" tIns="0" rIns="0" bIns="0" anchor="t"/>
          <a:lstStyle>
            <a:lvl1pPr algn="l" defTabSz="914400">
              <a:defRPr sz="2500">
                <a:solidFill>
                  <a:srgbClr val="333399"/>
                </a:solidFill>
                <a:latin typeface="Tahoma"/>
                <a:ea typeface="Tahoma"/>
                <a:cs typeface="Tahoma"/>
                <a:sym typeface="Tahoma"/>
              </a:defRPr>
            </a:lvl1pPr>
          </a:lstStyle>
          <a:p>
            <a:pPr/>
            <a:r>
              <a:t>Title Text</a:t>
            </a:r>
          </a:p>
        </p:txBody>
      </p:sp>
      <p:sp>
        <p:nvSpPr>
          <p:cNvPr id="1180" name="Slide Number"/>
          <p:cNvSpPr txBox="1"/>
          <p:nvPr>
            <p:ph type="sldNum" sz="quarter" idx="2"/>
          </p:nvPr>
        </p:nvSpPr>
        <p:spPr>
          <a:xfrm>
            <a:off x="8183099" y="6102955"/>
            <a:ext cx="300030" cy="203201"/>
          </a:xfrm>
          <a:prstGeom prst="rect">
            <a:avLst/>
          </a:prstGeom>
        </p:spPr>
        <p:txBody>
          <a:bodyPr lIns="0" tIns="0" rIns="0" bIns="0" anchor="t"/>
          <a:lstStyle>
            <a:lvl1pPr indent="109358"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87"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20198">
              <a:defRPr sz="1600"/>
            </a:pPr>
          </a:p>
        </p:txBody>
      </p:sp>
      <p:sp>
        <p:nvSpPr>
          <p:cNvPr id="1188" name="Slide Number"/>
          <p:cNvSpPr txBox="1"/>
          <p:nvPr>
            <p:ph type="sldNum" sz="quarter" idx="2"/>
          </p:nvPr>
        </p:nvSpPr>
        <p:spPr>
          <a:xfrm>
            <a:off x="8183099" y="6102955"/>
            <a:ext cx="300030" cy="203201"/>
          </a:xfrm>
          <a:prstGeom prst="rect">
            <a:avLst/>
          </a:prstGeom>
        </p:spPr>
        <p:txBody>
          <a:bodyPr lIns="0" tIns="0" rIns="0" bIns="0" anchor="t"/>
          <a:lstStyle>
            <a:lvl1pPr indent="109358"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95"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20582">
              <a:defRPr sz="1600"/>
            </a:pPr>
          </a:p>
        </p:txBody>
      </p:sp>
      <p:sp>
        <p:nvSpPr>
          <p:cNvPr id="1196" name="bk object 17"/>
          <p:cNvSpPr/>
          <p:nvPr/>
        </p:nvSpPr>
        <p:spPr>
          <a:xfrm>
            <a:off x="1688994" y="784819"/>
            <a:ext cx="4148806" cy="539105"/>
          </a:xfrm>
          <a:prstGeom prst="rect">
            <a:avLst/>
          </a:prstGeom>
          <a:blipFill>
            <a:blip r:embed="rId3"/>
            <a:stretch>
              <a:fillRect/>
            </a:stretch>
          </a:blipFill>
          <a:ln w="12700">
            <a:miter lim="400000"/>
          </a:ln>
        </p:spPr>
        <p:txBody>
          <a:bodyPr lIns="45719" rIns="45719"/>
          <a:lstStyle/>
          <a:p>
            <a:pPr defTabSz="820582">
              <a:defRPr sz="1600"/>
            </a:pPr>
          </a:p>
        </p:txBody>
      </p:sp>
      <p:sp>
        <p:nvSpPr>
          <p:cNvPr id="1197" name="Title Text"/>
          <p:cNvSpPr txBox="1"/>
          <p:nvPr>
            <p:ph type="title"/>
          </p:nvPr>
        </p:nvSpPr>
        <p:spPr>
          <a:xfrm>
            <a:off x="685800" y="2125981"/>
            <a:ext cx="7772400" cy="430888"/>
          </a:xfrm>
          <a:prstGeom prst="rect">
            <a:avLst/>
          </a:prstGeom>
        </p:spPr>
        <p:txBody>
          <a:bodyPr lIns="0" tIns="0" rIns="0" bIns="0" anchor="t"/>
          <a:lstStyle>
            <a:lvl1pPr algn="l" defTabSz="914400">
              <a:defRPr sz="2800">
                <a:solidFill>
                  <a:srgbClr val="333399"/>
                </a:solidFill>
                <a:latin typeface="Tahoma"/>
                <a:ea typeface="Tahoma"/>
                <a:cs typeface="Tahoma"/>
                <a:sym typeface="Tahoma"/>
              </a:defRPr>
            </a:lvl1pPr>
          </a:lstStyle>
          <a:p>
            <a:pPr/>
            <a:r>
              <a:t>Title Text</a:t>
            </a:r>
          </a:p>
        </p:txBody>
      </p:sp>
      <p:sp>
        <p:nvSpPr>
          <p:cNvPr id="1198" name="Body Level One…"/>
          <p:cNvSpPr txBox="1"/>
          <p:nvPr>
            <p:ph type="body" sz="quarter" idx="1"/>
          </p:nvPr>
        </p:nvSpPr>
        <p:spPr>
          <a:xfrm>
            <a:off x="1371600" y="3840479"/>
            <a:ext cx="6400800" cy="277000"/>
          </a:xfrm>
          <a:prstGeom prst="rect">
            <a:avLst/>
          </a:prstGeom>
        </p:spPr>
        <p:txBody>
          <a:bodyPr lIns="0" tIns="0" rIns="0" bIns="0"/>
          <a:lstStyle>
            <a:lvl1pPr marL="0" indent="0" defTabSz="914400">
              <a:spcBef>
                <a:spcPts val="0"/>
              </a:spcBef>
              <a:buSzTx/>
              <a:buFontTx/>
              <a:buNone/>
              <a:defRPr sz="1800">
                <a:latin typeface="Tahoma"/>
                <a:ea typeface="Tahoma"/>
                <a:cs typeface="Tahoma"/>
                <a:sym typeface="Tahoma"/>
              </a:defRPr>
            </a:lvl1pPr>
            <a:lvl2pPr marL="0" indent="410290" defTabSz="914400">
              <a:spcBef>
                <a:spcPts val="0"/>
              </a:spcBef>
              <a:buSzTx/>
              <a:buFontTx/>
              <a:buNone/>
              <a:defRPr sz="1800">
                <a:latin typeface="Tahoma"/>
                <a:ea typeface="Tahoma"/>
                <a:cs typeface="Tahoma"/>
                <a:sym typeface="Tahoma"/>
              </a:defRPr>
            </a:lvl2pPr>
            <a:lvl3pPr marL="0" indent="820582" defTabSz="914400">
              <a:spcBef>
                <a:spcPts val="0"/>
              </a:spcBef>
              <a:buSzTx/>
              <a:buFontTx/>
              <a:buNone/>
              <a:defRPr sz="1800">
                <a:latin typeface="Tahoma"/>
                <a:ea typeface="Tahoma"/>
                <a:cs typeface="Tahoma"/>
                <a:sym typeface="Tahoma"/>
              </a:defRPr>
            </a:lvl3pPr>
            <a:lvl4pPr marL="0" indent="1230873" defTabSz="914400">
              <a:spcBef>
                <a:spcPts val="0"/>
              </a:spcBef>
              <a:buSzTx/>
              <a:buFontTx/>
              <a:buNone/>
              <a:defRPr sz="1800">
                <a:latin typeface="Tahoma"/>
                <a:ea typeface="Tahoma"/>
                <a:cs typeface="Tahoma"/>
                <a:sym typeface="Tahoma"/>
              </a:defRPr>
            </a:lvl4pPr>
            <a:lvl5pPr marL="0" indent="1641164" defTabSz="914400">
              <a:spcBef>
                <a:spcPts val="0"/>
              </a:spcBef>
              <a:buSzTx/>
              <a:buFontTx/>
              <a:buNone/>
              <a:defRPr sz="18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199" name="Slide Number"/>
          <p:cNvSpPr txBox="1"/>
          <p:nvPr>
            <p:ph type="sldNum" sz="quarter" idx="2"/>
          </p:nvPr>
        </p:nvSpPr>
        <p:spPr>
          <a:xfrm>
            <a:off x="8183098" y="6102955"/>
            <a:ext cx="300081" cy="203201"/>
          </a:xfrm>
          <a:prstGeom prst="rect">
            <a:avLst/>
          </a:prstGeom>
        </p:spPr>
        <p:txBody>
          <a:bodyPr lIns="0" tIns="0" rIns="0" bIns="0" anchor="t"/>
          <a:lstStyle>
            <a:lvl1pPr indent="109411"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206"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20582">
              <a:defRPr sz="1600"/>
            </a:pPr>
          </a:p>
        </p:txBody>
      </p:sp>
      <p:sp>
        <p:nvSpPr>
          <p:cNvPr id="1207" name="Title Text"/>
          <p:cNvSpPr txBox="1"/>
          <p:nvPr>
            <p:ph type="title"/>
          </p:nvPr>
        </p:nvSpPr>
        <p:spPr>
          <a:xfrm>
            <a:off x="1318489" y="869585"/>
            <a:ext cx="6507020" cy="384721"/>
          </a:xfrm>
          <a:prstGeom prst="rect">
            <a:avLst/>
          </a:prstGeom>
        </p:spPr>
        <p:txBody>
          <a:bodyPr lIns="0" tIns="0" rIns="0" bIns="0" anchor="t"/>
          <a:lstStyle>
            <a:lvl1pPr algn="l" defTabSz="914400">
              <a:defRPr sz="2500">
                <a:solidFill>
                  <a:srgbClr val="333399"/>
                </a:solidFill>
                <a:latin typeface="Tahoma"/>
                <a:ea typeface="Tahoma"/>
                <a:cs typeface="Tahoma"/>
                <a:sym typeface="Tahoma"/>
              </a:defRPr>
            </a:lvl1pPr>
          </a:lstStyle>
          <a:p>
            <a:pPr/>
            <a:r>
              <a:t>Title Text</a:t>
            </a:r>
          </a:p>
        </p:txBody>
      </p:sp>
      <p:sp>
        <p:nvSpPr>
          <p:cNvPr id="1208" name="Body Level One…"/>
          <p:cNvSpPr txBox="1"/>
          <p:nvPr>
            <p:ph type="body" sz="quarter" idx="1"/>
          </p:nvPr>
        </p:nvSpPr>
        <p:spPr>
          <a:xfrm>
            <a:off x="934027" y="1455421"/>
            <a:ext cx="7275947" cy="246222"/>
          </a:xfrm>
          <a:prstGeom prst="rect">
            <a:avLst/>
          </a:prstGeom>
        </p:spPr>
        <p:txBody>
          <a:bodyPr lIns="0" tIns="0" rIns="0" bIns="0"/>
          <a:lstStyle>
            <a:lvl1pPr marL="0" indent="0" defTabSz="914400">
              <a:spcBef>
                <a:spcPts val="0"/>
              </a:spcBef>
              <a:buSzTx/>
              <a:buFontTx/>
              <a:buNone/>
              <a:defRPr sz="1600">
                <a:latin typeface="Tahoma"/>
                <a:ea typeface="Tahoma"/>
                <a:cs typeface="Tahoma"/>
                <a:sym typeface="Tahoma"/>
              </a:defRPr>
            </a:lvl1pPr>
            <a:lvl2pPr marL="0" indent="410290" defTabSz="914400">
              <a:spcBef>
                <a:spcPts val="0"/>
              </a:spcBef>
              <a:buSzTx/>
              <a:buFontTx/>
              <a:buNone/>
              <a:defRPr sz="1600">
                <a:latin typeface="Tahoma"/>
                <a:ea typeface="Tahoma"/>
                <a:cs typeface="Tahoma"/>
                <a:sym typeface="Tahoma"/>
              </a:defRPr>
            </a:lvl2pPr>
            <a:lvl3pPr marL="0" indent="820582" defTabSz="914400">
              <a:spcBef>
                <a:spcPts val="0"/>
              </a:spcBef>
              <a:buSzTx/>
              <a:buFontTx/>
              <a:buNone/>
              <a:defRPr sz="1600">
                <a:latin typeface="Tahoma"/>
                <a:ea typeface="Tahoma"/>
                <a:cs typeface="Tahoma"/>
                <a:sym typeface="Tahoma"/>
              </a:defRPr>
            </a:lvl3pPr>
            <a:lvl4pPr marL="0" indent="1230873" defTabSz="914400">
              <a:spcBef>
                <a:spcPts val="0"/>
              </a:spcBef>
              <a:buSzTx/>
              <a:buFontTx/>
              <a:buNone/>
              <a:defRPr sz="1600">
                <a:latin typeface="Tahoma"/>
                <a:ea typeface="Tahoma"/>
                <a:cs typeface="Tahoma"/>
                <a:sym typeface="Tahoma"/>
              </a:defRPr>
            </a:lvl4pPr>
            <a:lvl5pPr marL="0" indent="1641164" defTabSz="914400">
              <a:spcBef>
                <a:spcPts val="0"/>
              </a:spcBef>
              <a:buSzTx/>
              <a:buFontTx/>
              <a:buNone/>
              <a:defRPr sz="16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209" name="Slide Number"/>
          <p:cNvSpPr txBox="1"/>
          <p:nvPr>
            <p:ph type="sldNum" sz="quarter" idx="2"/>
          </p:nvPr>
        </p:nvSpPr>
        <p:spPr>
          <a:xfrm>
            <a:off x="8183098" y="6102955"/>
            <a:ext cx="300081" cy="203201"/>
          </a:xfrm>
          <a:prstGeom prst="rect">
            <a:avLst/>
          </a:prstGeom>
        </p:spPr>
        <p:txBody>
          <a:bodyPr lIns="0" tIns="0" rIns="0" bIns="0" anchor="t"/>
          <a:lstStyle>
            <a:lvl1pPr indent="109411"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0">
    <p:spTree>
      <p:nvGrpSpPr>
        <p:cNvPr id="1" name=""/>
        <p:cNvGrpSpPr/>
        <p:nvPr/>
      </p:nvGrpSpPr>
      <p:grpSpPr>
        <a:xfrm>
          <a:off x="0" y="0"/>
          <a:ext cx="0" cy="0"/>
          <a:chOff x="0" y="0"/>
          <a:chExt cx="0" cy="0"/>
        </a:xfrm>
      </p:grpSpPr>
      <p:sp>
        <p:nvSpPr>
          <p:cNvPr id="1216" name="Title Text"/>
          <p:cNvSpPr txBox="1"/>
          <p:nvPr>
            <p:ph type="title"/>
          </p:nvPr>
        </p:nvSpPr>
        <p:spPr>
          <a:xfrm>
            <a:off x="1318489" y="869585"/>
            <a:ext cx="6507020" cy="384721"/>
          </a:xfrm>
          <a:prstGeom prst="rect">
            <a:avLst/>
          </a:prstGeom>
        </p:spPr>
        <p:txBody>
          <a:bodyPr lIns="0" tIns="0" rIns="0" bIns="0" anchor="t"/>
          <a:lstStyle>
            <a:lvl1pPr algn="l" defTabSz="914400">
              <a:defRPr sz="2500">
                <a:solidFill>
                  <a:srgbClr val="333399"/>
                </a:solidFill>
                <a:latin typeface="Tahoma"/>
                <a:ea typeface="Tahoma"/>
                <a:cs typeface="Tahoma"/>
                <a:sym typeface="Tahoma"/>
              </a:defRPr>
            </a:lvl1pPr>
          </a:lstStyle>
          <a:p>
            <a:pPr/>
            <a:r>
              <a:t>Title Text</a:t>
            </a:r>
          </a:p>
        </p:txBody>
      </p:sp>
      <p:sp>
        <p:nvSpPr>
          <p:cNvPr id="1217" name="Body Level One…"/>
          <p:cNvSpPr txBox="1"/>
          <p:nvPr>
            <p:ph type="body" sz="quarter" idx="1"/>
          </p:nvPr>
        </p:nvSpPr>
        <p:spPr>
          <a:xfrm>
            <a:off x="934027" y="1455421"/>
            <a:ext cx="7275947" cy="246222"/>
          </a:xfrm>
          <a:prstGeom prst="rect">
            <a:avLst/>
          </a:prstGeom>
        </p:spPr>
        <p:txBody>
          <a:bodyPr lIns="0" tIns="0" rIns="0" bIns="0"/>
          <a:lstStyle>
            <a:lvl1pPr marL="0" indent="0" defTabSz="914400">
              <a:spcBef>
                <a:spcPts val="0"/>
              </a:spcBef>
              <a:buSzTx/>
              <a:buFontTx/>
              <a:buNone/>
              <a:defRPr sz="1600">
                <a:latin typeface="Tahoma"/>
                <a:ea typeface="Tahoma"/>
                <a:cs typeface="Tahoma"/>
                <a:sym typeface="Tahoma"/>
              </a:defRPr>
            </a:lvl1pPr>
            <a:lvl2pPr marL="0" indent="410290" defTabSz="914400">
              <a:spcBef>
                <a:spcPts val="0"/>
              </a:spcBef>
              <a:buSzTx/>
              <a:buFontTx/>
              <a:buNone/>
              <a:defRPr sz="1600">
                <a:latin typeface="Tahoma"/>
                <a:ea typeface="Tahoma"/>
                <a:cs typeface="Tahoma"/>
                <a:sym typeface="Tahoma"/>
              </a:defRPr>
            </a:lvl2pPr>
            <a:lvl3pPr marL="0" indent="820582" defTabSz="914400">
              <a:spcBef>
                <a:spcPts val="0"/>
              </a:spcBef>
              <a:buSzTx/>
              <a:buFontTx/>
              <a:buNone/>
              <a:defRPr sz="1600">
                <a:latin typeface="Tahoma"/>
                <a:ea typeface="Tahoma"/>
                <a:cs typeface="Tahoma"/>
                <a:sym typeface="Tahoma"/>
              </a:defRPr>
            </a:lvl3pPr>
            <a:lvl4pPr marL="0" indent="1230873" defTabSz="914400">
              <a:spcBef>
                <a:spcPts val="0"/>
              </a:spcBef>
              <a:buSzTx/>
              <a:buFontTx/>
              <a:buNone/>
              <a:defRPr sz="1600">
                <a:latin typeface="Tahoma"/>
                <a:ea typeface="Tahoma"/>
                <a:cs typeface="Tahoma"/>
                <a:sym typeface="Tahoma"/>
              </a:defRPr>
            </a:lvl4pPr>
            <a:lvl5pPr marL="0" indent="1641164" defTabSz="914400">
              <a:spcBef>
                <a:spcPts val="0"/>
              </a:spcBef>
              <a:buSzTx/>
              <a:buFontTx/>
              <a:buNone/>
              <a:defRPr sz="16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218" name="Slide Number"/>
          <p:cNvSpPr txBox="1"/>
          <p:nvPr>
            <p:ph type="sldNum" sz="quarter" idx="2"/>
          </p:nvPr>
        </p:nvSpPr>
        <p:spPr>
          <a:xfrm>
            <a:off x="8183098" y="6102955"/>
            <a:ext cx="300081" cy="203201"/>
          </a:xfrm>
          <a:prstGeom prst="rect">
            <a:avLst/>
          </a:prstGeom>
        </p:spPr>
        <p:txBody>
          <a:bodyPr lIns="0" tIns="0" rIns="0" bIns="0" anchor="t"/>
          <a:lstStyle>
            <a:lvl1pPr indent="109411"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225"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20582">
              <a:defRPr sz="1600"/>
            </a:pPr>
          </a:p>
        </p:txBody>
      </p:sp>
      <p:sp>
        <p:nvSpPr>
          <p:cNvPr id="1226" name="Title Text"/>
          <p:cNvSpPr txBox="1"/>
          <p:nvPr>
            <p:ph type="title"/>
          </p:nvPr>
        </p:nvSpPr>
        <p:spPr>
          <a:xfrm>
            <a:off x="1318489" y="869585"/>
            <a:ext cx="6507020" cy="384721"/>
          </a:xfrm>
          <a:prstGeom prst="rect">
            <a:avLst/>
          </a:prstGeom>
        </p:spPr>
        <p:txBody>
          <a:bodyPr lIns="0" tIns="0" rIns="0" bIns="0" anchor="t"/>
          <a:lstStyle>
            <a:lvl1pPr algn="l" defTabSz="914400">
              <a:defRPr sz="2500">
                <a:solidFill>
                  <a:srgbClr val="333399"/>
                </a:solidFill>
                <a:latin typeface="Tahoma"/>
                <a:ea typeface="Tahoma"/>
                <a:cs typeface="Tahoma"/>
                <a:sym typeface="Tahoma"/>
              </a:defRPr>
            </a:lvl1pPr>
          </a:lstStyle>
          <a:p>
            <a:pPr/>
            <a:r>
              <a:t>Title Text</a:t>
            </a:r>
          </a:p>
        </p:txBody>
      </p:sp>
      <p:sp>
        <p:nvSpPr>
          <p:cNvPr id="1227" name="Body Level One…"/>
          <p:cNvSpPr txBox="1"/>
          <p:nvPr>
            <p:ph type="body" sz="quarter" idx="1"/>
          </p:nvPr>
        </p:nvSpPr>
        <p:spPr>
          <a:xfrm>
            <a:off x="457200" y="1577339"/>
            <a:ext cx="3977641" cy="277000"/>
          </a:xfrm>
          <a:prstGeom prst="rect">
            <a:avLst/>
          </a:prstGeom>
        </p:spPr>
        <p:txBody>
          <a:bodyPr lIns="0" tIns="0" rIns="0" bIns="0"/>
          <a:lstStyle>
            <a:lvl1pPr marL="0" indent="0" defTabSz="914400">
              <a:spcBef>
                <a:spcPts val="0"/>
              </a:spcBef>
              <a:buSzTx/>
              <a:buFontTx/>
              <a:buNone/>
              <a:defRPr sz="1800">
                <a:latin typeface="Tahoma"/>
                <a:ea typeface="Tahoma"/>
                <a:cs typeface="Tahoma"/>
                <a:sym typeface="Tahoma"/>
              </a:defRPr>
            </a:lvl1pPr>
            <a:lvl2pPr marL="0" indent="410290" defTabSz="914400">
              <a:spcBef>
                <a:spcPts val="0"/>
              </a:spcBef>
              <a:buSzTx/>
              <a:buFontTx/>
              <a:buNone/>
              <a:defRPr sz="1800">
                <a:latin typeface="Tahoma"/>
                <a:ea typeface="Tahoma"/>
                <a:cs typeface="Tahoma"/>
                <a:sym typeface="Tahoma"/>
              </a:defRPr>
            </a:lvl2pPr>
            <a:lvl3pPr marL="0" indent="820582" defTabSz="914400">
              <a:spcBef>
                <a:spcPts val="0"/>
              </a:spcBef>
              <a:buSzTx/>
              <a:buFontTx/>
              <a:buNone/>
              <a:defRPr sz="1800">
                <a:latin typeface="Tahoma"/>
                <a:ea typeface="Tahoma"/>
                <a:cs typeface="Tahoma"/>
                <a:sym typeface="Tahoma"/>
              </a:defRPr>
            </a:lvl3pPr>
            <a:lvl4pPr marL="0" indent="1230873" defTabSz="914400">
              <a:spcBef>
                <a:spcPts val="0"/>
              </a:spcBef>
              <a:buSzTx/>
              <a:buFontTx/>
              <a:buNone/>
              <a:defRPr sz="1800">
                <a:latin typeface="Tahoma"/>
                <a:ea typeface="Tahoma"/>
                <a:cs typeface="Tahoma"/>
                <a:sym typeface="Tahoma"/>
              </a:defRPr>
            </a:lvl4pPr>
            <a:lvl5pPr marL="0" indent="1641164" defTabSz="914400">
              <a:spcBef>
                <a:spcPts val="0"/>
              </a:spcBef>
              <a:buSzTx/>
              <a:buFontTx/>
              <a:buNone/>
              <a:defRPr sz="1800">
                <a:latin typeface="Tahoma"/>
                <a:ea typeface="Tahoma"/>
                <a:cs typeface="Tahoma"/>
                <a:sym typeface="Tahoma"/>
              </a:defRPr>
            </a:lvl5pPr>
          </a:lstStyle>
          <a:p>
            <a:pPr/>
            <a:r>
              <a:t>Body Level One</a:t>
            </a:r>
          </a:p>
          <a:p>
            <a:pPr lvl="1"/>
            <a:r>
              <a:t>Body Level Two</a:t>
            </a:r>
          </a:p>
          <a:p>
            <a:pPr lvl="2"/>
            <a:r>
              <a:t>Body Level Three</a:t>
            </a:r>
          </a:p>
          <a:p>
            <a:pPr lvl="3"/>
            <a:r>
              <a:t>Body Level Four</a:t>
            </a:r>
          </a:p>
          <a:p>
            <a:pPr lvl="4"/>
            <a:r>
              <a:t>Body Level Five</a:t>
            </a:r>
          </a:p>
        </p:txBody>
      </p:sp>
      <p:sp>
        <p:nvSpPr>
          <p:cNvPr id="1228" name="Slide Number"/>
          <p:cNvSpPr txBox="1"/>
          <p:nvPr>
            <p:ph type="sldNum" sz="quarter" idx="2"/>
          </p:nvPr>
        </p:nvSpPr>
        <p:spPr>
          <a:xfrm>
            <a:off x="8183098" y="6102955"/>
            <a:ext cx="300081" cy="203201"/>
          </a:xfrm>
          <a:prstGeom prst="rect">
            <a:avLst/>
          </a:prstGeom>
        </p:spPr>
        <p:txBody>
          <a:bodyPr lIns="0" tIns="0" rIns="0" bIns="0" anchor="t"/>
          <a:lstStyle>
            <a:lvl1pPr indent="109411"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235"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20582">
              <a:defRPr sz="1600"/>
            </a:pPr>
          </a:p>
        </p:txBody>
      </p:sp>
      <p:sp>
        <p:nvSpPr>
          <p:cNvPr id="1236" name="Title Text"/>
          <p:cNvSpPr txBox="1"/>
          <p:nvPr>
            <p:ph type="title"/>
          </p:nvPr>
        </p:nvSpPr>
        <p:spPr>
          <a:xfrm>
            <a:off x="1318489" y="869585"/>
            <a:ext cx="6507020" cy="384721"/>
          </a:xfrm>
          <a:prstGeom prst="rect">
            <a:avLst/>
          </a:prstGeom>
        </p:spPr>
        <p:txBody>
          <a:bodyPr lIns="0" tIns="0" rIns="0" bIns="0" anchor="t"/>
          <a:lstStyle>
            <a:lvl1pPr algn="l" defTabSz="914400">
              <a:defRPr sz="2500">
                <a:solidFill>
                  <a:srgbClr val="333399"/>
                </a:solidFill>
                <a:latin typeface="Tahoma"/>
                <a:ea typeface="Tahoma"/>
                <a:cs typeface="Tahoma"/>
                <a:sym typeface="Tahoma"/>
              </a:defRPr>
            </a:lvl1pPr>
          </a:lstStyle>
          <a:p>
            <a:pPr/>
            <a:r>
              <a:t>Title Text</a:t>
            </a:r>
          </a:p>
        </p:txBody>
      </p:sp>
      <p:sp>
        <p:nvSpPr>
          <p:cNvPr id="1237" name="Slide Number"/>
          <p:cNvSpPr txBox="1"/>
          <p:nvPr>
            <p:ph type="sldNum" sz="quarter" idx="2"/>
          </p:nvPr>
        </p:nvSpPr>
        <p:spPr>
          <a:xfrm>
            <a:off x="8183098" y="6102955"/>
            <a:ext cx="300081" cy="203201"/>
          </a:xfrm>
          <a:prstGeom prst="rect">
            <a:avLst/>
          </a:prstGeom>
        </p:spPr>
        <p:txBody>
          <a:bodyPr lIns="0" tIns="0" rIns="0" bIns="0" anchor="t"/>
          <a:lstStyle>
            <a:lvl1pPr indent="109411"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44" name="bk object 16"/>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20582">
              <a:defRPr sz="1600"/>
            </a:pPr>
          </a:p>
        </p:txBody>
      </p:sp>
      <p:sp>
        <p:nvSpPr>
          <p:cNvPr id="1245" name="Slide Number"/>
          <p:cNvSpPr txBox="1"/>
          <p:nvPr>
            <p:ph type="sldNum" sz="quarter" idx="2"/>
          </p:nvPr>
        </p:nvSpPr>
        <p:spPr>
          <a:xfrm>
            <a:off x="8183098" y="6102955"/>
            <a:ext cx="300081" cy="203201"/>
          </a:xfrm>
          <a:prstGeom prst="rect">
            <a:avLst/>
          </a:prstGeom>
        </p:spPr>
        <p:txBody>
          <a:bodyPr lIns="0" tIns="0" rIns="0" bIns="0" anchor="t"/>
          <a:lstStyle>
            <a:lvl1pPr indent="109411"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252" name="Title Text"/>
          <p:cNvSpPr txBox="1"/>
          <p:nvPr>
            <p:ph type="title"/>
          </p:nvPr>
        </p:nvSpPr>
        <p:spPr>
          <a:xfrm>
            <a:off x="685800" y="2130425"/>
            <a:ext cx="7772400" cy="1470025"/>
          </a:xfrm>
          <a:prstGeom prst="rect">
            <a:avLst/>
          </a:prstGeom>
        </p:spPr>
        <p:txBody>
          <a:bodyPr lIns="45719" tIns="45719" rIns="45719" bIns="45719"/>
          <a:lstStyle>
            <a:lvl1pPr defTabSz="914400"/>
          </a:lstStyle>
          <a:p>
            <a:pPr/>
            <a:r>
              <a:t>Title Text</a:t>
            </a:r>
          </a:p>
        </p:txBody>
      </p:sp>
      <p:sp>
        <p:nvSpPr>
          <p:cNvPr id="1253" name="Body Level One…"/>
          <p:cNvSpPr txBox="1"/>
          <p:nvPr>
            <p:ph type="body" sz="quarter" idx="1"/>
          </p:nvPr>
        </p:nvSpPr>
        <p:spPr>
          <a:xfrm>
            <a:off x="1371600" y="3886200"/>
            <a:ext cx="6400800" cy="1752600"/>
          </a:xfrm>
          <a:prstGeom prst="rect">
            <a:avLst/>
          </a:prstGeom>
        </p:spPr>
        <p:txBody>
          <a:bodyPr lIns="45719" tIns="45719" rIns="45719" bIns="45719"/>
          <a:lstStyle>
            <a:lvl1pPr marL="0" indent="0" algn="ctr" defTabSz="914400">
              <a:buSzTx/>
              <a:buFontTx/>
              <a:buNone/>
              <a:defRPr>
                <a:solidFill>
                  <a:srgbClr val="888888"/>
                </a:solidFill>
              </a:defRPr>
            </a:lvl1pPr>
            <a:lvl2pPr marL="0" indent="457200" algn="ctr" defTabSz="914400">
              <a:buSzTx/>
              <a:buFontTx/>
              <a:buNone/>
              <a:defRPr>
                <a:solidFill>
                  <a:srgbClr val="888888"/>
                </a:solidFill>
              </a:defRPr>
            </a:lvl2pPr>
            <a:lvl3pPr marL="0" indent="914400" algn="ctr" defTabSz="914400">
              <a:buSzTx/>
              <a:buFontTx/>
              <a:buNone/>
              <a:defRPr>
                <a:solidFill>
                  <a:srgbClr val="888888"/>
                </a:solidFill>
              </a:defRPr>
            </a:lvl3pPr>
            <a:lvl4pPr marL="0" indent="1371600" algn="ctr" defTabSz="914400">
              <a:buSzTx/>
              <a:buFontTx/>
              <a:buNone/>
              <a:defRPr>
                <a:solidFill>
                  <a:srgbClr val="888888"/>
                </a:solidFill>
              </a:defRPr>
            </a:lvl4pPr>
            <a:lvl5pPr marL="0" indent="1828800" algn="ctr" defTabSz="914400">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54"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261"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262"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263"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28"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129" name="Title Text"/>
          <p:cNvSpPr txBox="1"/>
          <p:nvPr>
            <p:ph type="title"/>
          </p:nvPr>
        </p:nvSpPr>
        <p:spPr>
          <a:xfrm>
            <a:off x="721783" y="4406517"/>
            <a:ext cx="7772401" cy="1362076"/>
          </a:xfrm>
          <a:prstGeom prst="rect">
            <a:avLst/>
          </a:prstGeom>
        </p:spPr>
        <p:txBody>
          <a:bodyPr lIns="45652" tIns="45652" rIns="45652" bIns="45652" anchor="t"/>
          <a:lstStyle>
            <a:lvl1pPr algn="l" defTabSz="914400">
              <a:defRPr b="1" cap="all" sz="4000">
                <a:latin typeface="Myriad Roman"/>
                <a:ea typeface="Myriad Roman"/>
                <a:cs typeface="Myriad Roman"/>
                <a:sym typeface="Myriad Roman"/>
              </a:defRPr>
            </a:lvl1pPr>
          </a:lstStyle>
          <a:p>
            <a:pPr/>
            <a:r>
              <a:t>Title Text</a:t>
            </a:r>
          </a:p>
        </p:txBody>
      </p:sp>
      <p:sp>
        <p:nvSpPr>
          <p:cNvPr id="130" name="Body Level One…"/>
          <p:cNvSpPr txBox="1"/>
          <p:nvPr>
            <p:ph type="body" sz="quarter" idx="1"/>
          </p:nvPr>
        </p:nvSpPr>
        <p:spPr>
          <a:xfrm>
            <a:off x="721783" y="2906316"/>
            <a:ext cx="7772401" cy="1500189"/>
          </a:xfrm>
          <a:prstGeom prst="rect">
            <a:avLst/>
          </a:prstGeom>
        </p:spPr>
        <p:txBody>
          <a:bodyPr lIns="45652" tIns="45652" rIns="45652" bIns="45652" anchor="b"/>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0" indent="456506" defTabSz="914400">
              <a:spcBef>
                <a:spcPts val="1200"/>
              </a:spcBef>
              <a:buSzTx/>
              <a:buFontTx/>
              <a:buNone/>
              <a:tabLst>
                <a:tab pos="571500" algn="l"/>
              </a:tabLst>
              <a:defRPr sz="2000">
                <a:latin typeface="Myriad Roman"/>
                <a:ea typeface="Myriad Roman"/>
                <a:cs typeface="Myriad Roman"/>
                <a:sym typeface="Myriad Roman"/>
              </a:defRPr>
            </a:lvl2pPr>
            <a:lvl3pPr marL="0" indent="913009" defTabSz="914400">
              <a:spcBef>
                <a:spcPts val="1200"/>
              </a:spcBef>
              <a:buSzTx/>
              <a:buFontTx/>
              <a:buNone/>
              <a:tabLst>
                <a:tab pos="571500" algn="l"/>
              </a:tabLst>
              <a:defRPr sz="2000">
                <a:latin typeface="Myriad Roman"/>
                <a:ea typeface="Myriad Roman"/>
                <a:cs typeface="Myriad Roman"/>
                <a:sym typeface="Myriad Roman"/>
              </a:defRPr>
            </a:lvl3pPr>
            <a:lvl4pPr marL="0" indent="1369516" defTabSz="914400">
              <a:spcBef>
                <a:spcPts val="1200"/>
              </a:spcBef>
              <a:buSzTx/>
              <a:buFontTx/>
              <a:buNone/>
              <a:tabLst>
                <a:tab pos="571500" algn="l"/>
              </a:tabLst>
              <a:defRPr sz="2000">
                <a:latin typeface="Myriad Roman"/>
                <a:ea typeface="Myriad Roman"/>
                <a:cs typeface="Myriad Roman"/>
                <a:sym typeface="Myriad Roman"/>
              </a:defRPr>
            </a:lvl4pPr>
            <a:lvl5pPr marL="0" indent="1826020"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270" name="Title Text"/>
          <p:cNvSpPr txBox="1"/>
          <p:nvPr>
            <p:ph type="title"/>
          </p:nvPr>
        </p:nvSpPr>
        <p:spPr>
          <a:xfrm>
            <a:off x="722312" y="4406900"/>
            <a:ext cx="7772401" cy="1362075"/>
          </a:xfrm>
          <a:prstGeom prst="rect">
            <a:avLst/>
          </a:prstGeom>
        </p:spPr>
        <p:txBody>
          <a:bodyPr lIns="45719" tIns="45719" rIns="45719" bIns="45719" anchor="t"/>
          <a:lstStyle>
            <a:lvl1pPr algn="l" defTabSz="914400">
              <a:defRPr b="1" cap="all" sz="4000"/>
            </a:lvl1pPr>
          </a:lstStyle>
          <a:p>
            <a:pPr/>
            <a:r>
              <a:t>Title Text</a:t>
            </a:r>
          </a:p>
        </p:txBody>
      </p:sp>
      <p:sp>
        <p:nvSpPr>
          <p:cNvPr id="1271" name="Body Level One…"/>
          <p:cNvSpPr txBox="1"/>
          <p:nvPr>
            <p:ph type="body" sz="quarter" idx="1"/>
          </p:nvPr>
        </p:nvSpPr>
        <p:spPr>
          <a:xfrm>
            <a:off x="722312" y="2906713"/>
            <a:ext cx="7772401" cy="1500188"/>
          </a:xfrm>
          <a:prstGeom prst="rect">
            <a:avLst/>
          </a:prstGeom>
        </p:spPr>
        <p:txBody>
          <a:bodyPr lIns="45719" tIns="45719" rIns="45719" bIns="45719" anchor="b"/>
          <a:lstStyle>
            <a:lvl1pPr marL="0" indent="0" defTabSz="914400">
              <a:spcBef>
                <a:spcPts val="400"/>
              </a:spcBef>
              <a:buSzTx/>
              <a:buFontTx/>
              <a:buNone/>
              <a:defRPr sz="2000">
                <a:solidFill>
                  <a:srgbClr val="888888"/>
                </a:solidFill>
              </a:defRPr>
            </a:lvl1pPr>
            <a:lvl2pPr marL="0" indent="457200" defTabSz="914400">
              <a:spcBef>
                <a:spcPts val="400"/>
              </a:spcBef>
              <a:buSzTx/>
              <a:buFontTx/>
              <a:buNone/>
              <a:defRPr sz="2000">
                <a:solidFill>
                  <a:srgbClr val="888888"/>
                </a:solidFill>
              </a:defRPr>
            </a:lvl2pPr>
            <a:lvl3pPr marL="0" indent="914400" defTabSz="914400">
              <a:spcBef>
                <a:spcPts val="400"/>
              </a:spcBef>
              <a:buSzTx/>
              <a:buFontTx/>
              <a:buNone/>
              <a:defRPr sz="2000">
                <a:solidFill>
                  <a:srgbClr val="888888"/>
                </a:solidFill>
              </a:defRPr>
            </a:lvl3pPr>
            <a:lvl4pPr marL="0" indent="1371600" defTabSz="914400">
              <a:spcBef>
                <a:spcPts val="400"/>
              </a:spcBef>
              <a:buSzTx/>
              <a:buFontTx/>
              <a:buNone/>
              <a:defRPr sz="2000">
                <a:solidFill>
                  <a:srgbClr val="888888"/>
                </a:solidFill>
              </a:defRPr>
            </a:lvl4pPr>
            <a:lvl5pPr marL="0" indent="1828800" defTabSz="9144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72"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279"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280"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defTabSz="914400">
              <a:spcBef>
                <a:spcPts val="600"/>
              </a:spcBef>
              <a:defRPr sz="2800"/>
            </a:lvl1pPr>
            <a:lvl2pPr marL="790575" indent="-333375" defTabSz="914400">
              <a:spcBef>
                <a:spcPts val="600"/>
              </a:spcBef>
              <a:defRPr sz="2800"/>
            </a:lvl2pPr>
            <a:lvl3pPr marL="1234439" indent="-320039" defTabSz="914400">
              <a:spcBef>
                <a:spcPts val="600"/>
              </a:spcBef>
              <a:defRPr sz="2800"/>
            </a:lvl3pPr>
            <a:lvl4pPr marL="1727200" indent="-355600" defTabSz="914400">
              <a:spcBef>
                <a:spcPts val="600"/>
              </a:spcBef>
              <a:defRPr sz="2800"/>
            </a:lvl4pPr>
            <a:lvl5pPr marL="2184400" indent="-355600" defTabSz="9144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281"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288"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289" name="Body Level One…"/>
          <p:cNvSpPr txBox="1"/>
          <p:nvPr>
            <p:ph type="body" sz="quarter" idx="1"/>
          </p:nvPr>
        </p:nvSpPr>
        <p:spPr>
          <a:xfrm>
            <a:off x="457200" y="1535112"/>
            <a:ext cx="4040188" cy="639763"/>
          </a:xfrm>
          <a:prstGeom prst="rect">
            <a:avLst/>
          </a:prstGeom>
        </p:spPr>
        <p:txBody>
          <a:bodyPr lIns="45719" tIns="45719" rIns="45719" bIns="45719" anchor="b"/>
          <a:lstStyle>
            <a:lvl1pPr marL="0" indent="0" defTabSz="914400">
              <a:spcBef>
                <a:spcPts val="500"/>
              </a:spcBef>
              <a:buSzTx/>
              <a:buFontTx/>
              <a:buNone/>
              <a:defRPr b="1" sz="2400"/>
            </a:lvl1pPr>
            <a:lvl2pPr marL="0" indent="457200" defTabSz="914400">
              <a:spcBef>
                <a:spcPts val="500"/>
              </a:spcBef>
              <a:buSzTx/>
              <a:buFontTx/>
              <a:buNone/>
              <a:defRPr b="1" sz="2400"/>
            </a:lvl2pPr>
            <a:lvl3pPr marL="0" indent="914400" defTabSz="914400">
              <a:spcBef>
                <a:spcPts val="500"/>
              </a:spcBef>
              <a:buSzTx/>
              <a:buFontTx/>
              <a:buNone/>
              <a:defRPr b="1" sz="2400"/>
            </a:lvl3pPr>
            <a:lvl4pPr marL="0" indent="1371600" defTabSz="914400">
              <a:spcBef>
                <a:spcPts val="500"/>
              </a:spcBef>
              <a:buSzTx/>
              <a:buFontTx/>
              <a:buNone/>
              <a:defRPr b="1" sz="2400"/>
            </a:lvl4pPr>
            <a:lvl5pPr marL="0" indent="1828800" defTabSz="9144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290" name="Text Placeholder 4"/>
          <p:cNvSpPr/>
          <p:nvPr>
            <p:ph type="body" sz="quarter" idx="13"/>
          </p:nvPr>
        </p:nvSpPr>
        <p:spPr>
          <a:xfrm>
            <a:off x="4645025" y="1535112"/>
            <a:ext cx="4041775" cy="639763"/>
          </a:xfrm>
          <a:prstGeom prst="rect">
            <a:avLst/>
          </a:prstGeom>
        </p:spPr>
        <p:txBody>
          <a:bodyPr lIns="45719" tIns="45719" rIns="45719" bIns="45719" anchor="b"/>
          <a:lstStyle/>
          <a:p>
            <a:pPr marL="0" indent="0" defTabSz="914400">
              <a:spcBef>
                <a:spcPts val="500"/>
              </a:spcBef>
              <a:buSzTx/>
              <a:buFontTx/>
              <a:buNone/>
              <a:defRPr b="1" sz="2400"/>
            </a:pPr>
          </a:p>
        </p:txBody>
      </p:sp>
      <p:sp>
        <p:nvSpPr>
          <p:cNvPr id="1291"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298"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299"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306"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313" name="Title Text"/>
          <p:cNvSpPr txBox="1"/>
          <p:nvPr>
            <p:ph type="title"/>
          </p:nvPr>
        </p:nvSpPr>
        <p:spPr>
          <a:xfrm>
            <a:off x="457200" y="273050"/>
            <a:ext cx="3008314" cy="1162050"/>
          </a:xfrm>
          <a:prstGeom prst="rect">
            <a:avLst/>
          </a:prstGeom>
        </p:spPr>
        <p:txBody>
          <a:bodyPr lIns="45719" tIns="45719" rIns="45719" bIns="45719" anchor="b"/>
          <a:lstStyle>
            <a:lvl1pPr algn="l" defTabSz="914400">
              <a:defRPr b="1" sz="2000"/>
            </a:lvl1pPr>
          </a:lstStyle>
          <a:p>
            <a:pPr/>
            <a:r>
              <a:t>Title Text</a:t>
            </a:r>
          </a:p>
        </p:txBody>
      </p:sp>
      <p:sp>
        <p:nvSpPr>
          <p:cNvPr id="1314" name="Body Level One…"/>
          <p:cNvSpPr txBox="1"/>
          <p:nvPr>
            <p:ph type="body" idx="1"/>
          </p:nvPr>
        </p:nvSpPr>
        <p:spPr>
          <a:xfrm>
            <a:off x="3575050" y="273050"/>
            <a:ext cx="5111750" cy="585311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315" name="Text Placeholder 3"/>
          <p:cNvSpPr/>
          <p:nvPr>
            <p:ph type="body" sz="half" idx="13"/>
          </p:nvPr>
        </p:nvSpPr>
        <p:spPr>
          <a:xfrm>
            <a:off x="457199" y="1435100"/>
            <a:ext cx="3008315" cy="4691063"/>
          </a:xfrm>
          <a:prstGeom prst="rect">
            <a:avLst/>
          </a:prstGeom>
        </p:spPr>
        <p:txBody>
          <a:bodyPr lIns="45719" tIns="45719" rIns="45719" bIns="45719"/>
          <a:lstStyle/>
          <a:p>
            <a:pPr marL="0" indent="0" defTabSz="914400">
              <a:spcBef>
                <a:spcPts val="300"/>
              </a:spcBef>
              <a:buSzTx/>
              <a:buFontTx/>
              <a:buNone/>
              <a:defRPr sz="1400"/>
            </a:pPr>
          </a:p>
        </p:txBody>
      </p:sp>
      <p:sp>
        <p:nvSpPr>
          <p:cNvPr id="1316"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323" name="Title Text"/>
          <p:cNvSpPr txBox="1"/>
          <p:nvPr>
            <p:ph type="title"/>
          </p:nvPr>
        </p:nvSpPr>
        <p:spPr>
          <a:xfrm>
            <a:off x="1792288" y="4800600"/>
            <a:ext cx="5486401" cy="566738"/>
          </a:xfrm>
          <a:prstGeom prst="rect">
            <a:avLst/>
          </a:prstGeom>
        </p:spPr>
        <p:txBody>
          <a:bodyPr lIns="45719" tIns="45719" rIns="45719" bIns="45719" anchor="b"/>
          <a:lstStyle>
            <a:lvl1pPr algn="l" defTabSz="914400">
              <a:defRPr b="1" sz="2000"/>
            </a:lvl1pPr>
          </a:lstStyle>
          <a:p>
            <a:pPr/>
            <a:r>
              <a:t>Title Text</a:t>
            </a:r>
          </a:p>
        </p:txBody>
      </p:sp>
      <p:sp>
        <p:nvSpPr>
          <p:cNvPr id="1324"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1325" name="Body Level One…"/>
          <p:cNvSpPr txBox="1"/>
          <p:nvPr>
            <p:ph type="body" sz="quarter" idx="1"/>
          </p:nvPr>
        </p:nvSpPr>
        <p:spPr>
          <a:xfrm>
            <a:off x="1792288" y="5367337"/>
            <a:ext cx="5486401" cy="804863"/>
          </a:xfrm>
          <a:prstGeom prst="rect">
            <a:avLst/>
          </a:prstGeom>
        </p:spPr>
        <p:txBody>
          <a:bodyPr lIns="45719" tIns="45719" rIns="45719" bIns="45719"/>
          <a:lstStyle>
            <a:lvl1pPr marL="0" indent="0" defTabSz="914400">
              <a:spcBef>
                <a:spcPts val="300"/>
              </a:spcBef>
              <a:buSzTx/>
              <a:buFontTx/>
              <a:buNone/>
              <a:defRPr sz="1400"/>
            </a:lvl1pPr>
            <a:lvl2pPr marL="0" indent="457200" defTabSz="914400">
              <a:spcBef>
                <a:spcPts val="300"/>
              </a:spcBef>
              <a:buSzTx/>
              <a:buFontTx/>
              <a:buNone/>
              <a:defRPr sz="1400"/>
            </a:lvl2pPr>
            <a:lvl3pPr marL="0" indent="914400" defTabSz="914400">
              <a:spcBef>
                <a:spcPts val="300"/>
              </a:spcBef>
              <a:buSzTx/>
              <a:buFontTx/>
              <a:buNone/>
              <a:defRPr sz="1400"/>
            </a:lvl3pPr>
            <a:lvl4pPr marL="0" indent="1371600" defTabSz="914400">
              <a:spcBef>
                <a:spcPts val="300"/>
              </a:spcBef>
              <a:buSzTx/>
              <a:buFontTx/>
              <a:buNone/>
              <a:defRPr sz="1400"/>
            </a:lvl4pPr>
            <a:lvl5pPr marL="0" indent="1828800" defTabSz="9144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326"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333"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334"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335"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342" name="Title Text"/>
          <p:cNvSpPr txBox="1"/>
          <p:nvPr>
            <p:ph type="title"/>
          </p:nvPr>
        </p:nvSpPr>
        <p:spPr>
          <a:xfrm>
            <a:off x="6629400" y="274638"/>
            <a:ext cx="2057400" cy="5851526"/>
          </a:xfrm>
          <a:prstGeom prst="rect">
            <a:avLst/>
          </a:prstGeom>
        </p:spPr>
        <p:txBody>
          <a:bodyPr lIns="45719" tIns="45719" rIns="45719" bIns="45719"/>
          <a:lstStyle>
            <a:lvl1pPr defTabSz="914400"/>
          </a:lstStyle>
          <a:p>
            <a:pPr/>
            <a:r>
              <a:t>Title Text</a:t>
            </a:r>
          </a:p>
        </p:txBody>
      </p:sp>
      <p:sp>
        <p:nvSpPr>
          <p:cNvPr id="1343" name="Body Level One…"/>
          <p:cNvSpPr txBox="1"/>
          <p:nvPr>
            <p:ph type="body" idx="1"/>
          </p:nvPr>
        </p:nvSpPr>
        <p:spPr>
          <a:xfrm>
            <a:off x="457200" y="274638"/>
            <a:ext cx="6019800" cy="5851526"/>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344"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Text, and Content">
    <p:spTree>
      <p:nvGrpSpPr>
        <p:cNvPr id="1" name=""/>
        <p:cNvGrpSpPr/>
        <p:nvPr/>
      </p:nvGrpSpPr>
      <p:grpSpPr>
        <a:xfrm>
          <a:off x="0" y="0"/>
          <a:ext cx="0" cy="0"/>
          <a:chOff x="0" y="0"/>
          <a:chExt cx="0" cy="0"/>
        </a:xfrm>
      </p:grpSpPr>
      <p:sp>
        <p:nvSpPr>
          <p:cNvPr id="1351"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352"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353" name="Slide Number"/>
          <p:cNvSpPr txBox="1"/>
          <p:nvPr>
            <p:ph type="sldNum" sz="quarter" idx="2"/>
          </p:nvPr>
        </p:nvSpPr>
        <p:spPr>
          <a:xfrm>
            <a:off x="8422818" y="6348730"/>
            <a:ext cx="263983" cy="269240"/>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37"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138"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139" name="Body Level One…"/>
          <p:cNvSpPr txBox="1"/>
          <p:nvPr>
            <p:ph type="body" sz="half" idx="1"/>
          </p:nvPr>
        </p:nvSpPr>
        <p:spPr>
          <a:xfrm>
            <a:off x="711200" y="914400"/>
            <a:ext cx="3784600" cy="5600700"/>
          </a:xfrm>
          <a:prstGeom prst="rect">
            <a:avLst/>
          </a:prstGeom>
        </p:spPr>
        <p:txBody>
          <a:bodyPr lIns="45652" tIns="45652" rIns="45652" bIns="45652"/>
          <a:lstStyle>
            <a:lvl1pPr marL="0" indent="0" defTabSz="914400">
              <a:spcBef>
                <a:spcPts val="1600"/>
              </a:spcBef>
              <a:buSzTx/>
              <a:buFontTx/>
              <a:buNone/>
              <a:tabLst>
                <a:tab pos="571500" algn="l"/>
              </a:tabLst>
              <a:defRPr sz="2800">
                <a:latin typeface="Myriad Roman"/>
                <a:ea typeface="Myriad Roman"/>
                <a:cs typeface="Myriad Roman"/>
                <a:sym typeface="Myriad Roman"/>
              </a:defRPr>
            </a:lvl1pPr>
            <a:lvl2pPr marL="629016" indent="-397594" defTabSz="914400">
              <a:spcBef>
                <a:spcPts val="1600"/>
              </a:spcBef>
              <a:buFontTx/>
              <a:buChar char="⬥"/>
              <a:tabLst>
                <a:tab pos="571500" algn="l"/>
              </a:tabLst>
              <a:defRPr sz="2800">
                <a:latin typeface="Myriad Roman"/>
                <a:ea typeface="Myriad Roman"/>
                <a:cs typeface="Myriad Roman"/>
                <a:sym typeface="Myriad Roman"/>
              </a:defRPr>
            </a:lvl2pPr>
            <a:lvl3pPr marL="1005898" indent="-319556" defTabSz="914400">
              <a:spcBef>
                <a:spcPts val="1600"/>
              </a:spcBef>
              <a:buFontTx/>
              <a:tabLst>
                <a:tab pos="571500" algn="l"/>
              </a:tabLst>
              <a:defRPr sz="2800">
                <a:latin typeface="Myriad Roman"/>
                <a:ea typeface="Myriad Roman"/>
                <a:cs typeface="Myriad Roman"/>
                <a:sym typeface="Myriad Roman"/>
              </a:defRPr>
            </a:lvl3pPr>
            <a:lvl4pPr marL="1489631" indent="-345196" defTabSz="914400">
              <a:spcBef>
                <a:spcPts val="1600"/>
              </a:spcBef>
              <a:buFontTx/>
              <a:tabLst>
                <a:tab pos="571500" algn="l"/>
              </a:tabLst>
              <a:defRPr sz="2800">
                <a:latin typeface="Myriad Roman"/>
                <a:ea typeface="Myriad Roman"/>
                <a:cs typeface="Myriad Roman"/>
                <a:sym typeface="Myriad Roman"/>
              </a:defRPr>
            </a:lvl4pPr>
            <a:lvl5pPr marL="1955293" indent="-357525" defTabSz="914400">
              <a:spcBef>
                <a:spcPts val="1600"/>
              </a:spcBef>
              <a:buFontTx/>
              <a:tabLst>
                <a:tab pos="571500" algn="l"/>
              </a:tabLst>
              <a:defRPr sz="28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36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361" name="Title Text"/>
          <p:cNvSpPr txBox="1"/>
          <p:nvPr>
            <p:ph type="title"/>
          </p:nvPr>
        </p:nvSpPr>
        <p:spPr>
          <a:xfrm>
            <a:off x="685800" y="2130425"/>
            <a:ext cx="7772400" cy="1470025"/>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362" name="Body Level One…"/>
          <p:cNvSpPr txBox="1"/>
          <p:nvPr>
            <p:ph type="body" sz="quarter" idx="1"/>
          </p:nvPr>
        </p:nvSpPr>
        <p:spPr>
          <a:xfrm>
            <a:off x="1371600" y="3886200"/>
            <a:ext cx="6400800" cy="1752600"/>
          </a:xfrm>
          <a:prstGeom prst="rect">
            <a:avLst/>
          </a:prstGeom>
        </p:spPr>
        <p:txBody>
          <a:bodyPr lIns="45719" tIns="45719" rIns="45719" bIns="45719"/>
          <a:lstStyle>
            <a:lvl1pPr marL="0" indent="0" algn="ctr" defTabSz="914400">
              <a:spcBef>
                <a:spcPts val="600"/>
              </a:spcBef>
              <a:buSzTx/>
              <a:buFontTx/>
              <a:buNone/>
              <a:defRPr sz="2800">
                <a:latin typeface="Arial"/>
                <a:ea typeface="Arial"/>
                <a:cs typeface="Arial"/>
                <a:sym typeface="Arial"/>
              </a:defRPr>
            </a:lvl1pPr>
            <a:lvl2pPr marL="0" indent="457200" algn="ctr" defTabSz="914400">
              <a:spcBef>
                <a:spcPts val="600"/>
              </a:spcBef>
              <a:buSzTx/>
              <a:buFontTx/>
              <a:buNone/>
              <a:defRPr sz="2800">
                <a:latin typeface="Arial"/>
                <a:ea typeface="Arial"/>
                <a:cs typeface="Arial"/>
                <a:sym typeface="Arial"/>
              </a:defRPr>
            </a:lvl2pPr>
            <a:lvl3pPr marL="0" indent="914400" algn="ctr" defTabSz="914400">
              <a:spcBef>
                <a:spcPts val="600"/>
              </a:spcBef>
              <a:buSzTx/>
              <a:buFontTx/>
              <a:buNone/>
              <a:defRPr sz="2800">
                <a:latin typeface="Arial"/>
                <a:ea typeface="Arial"/>
                <a:cs typeface="Arial"/>
                <a:sym typeface="Arial"/>
              </a:defRPr>
            </a:lvl3pPr>
            <a:lvl4pPr marL="0" indent="1371600" algn="ctr" defTabSz="914400">
              <a:spcBef>
                <a:spcPts val="600"/>
              </a:spcBef>
              <a:buSzTx/>
              <a:buFontTx/>
              <a:buNone/>
              <a:defRPr sz="2800">
                <a:latin typeface="Arial"/>
                <a:ea typeface="Arial"/>
                <a:cs typeface="Arial"/>
                <a:sym typeface="Arial"/>
              </a:defRPr>
            </a:lvl4pPr>
            <a:lvl5pPr marL="0" indent="1828800" algn="ctr" defTabSz="914400">
              <a:spcBef>
                <a:spcPts val="600"/>
              </a:spcBef>
              <a:buSzTx/>
              <a:buFontTx/>
              <a:buNone/>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6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37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371" name="Title Text"/>
          <p:cNvSpPr txBox="1"/>
          <p:nvPr>
            <p:ph type="title"/>
          </p:nvPr>
        </p:nvSpPr>
        <p:spPr>
          <a:xfrm>
            <a:off x="685800" y="76200"/>
            <a:ext cx="7772400" cy="8382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372" name="Body Level One…"/>
          <p:cNvSpPr txBox="1"/>
          <p:nvPr>
            <p:ph type="body" idx="1"/>
          </p:nvPr>
        </p:nvSpPr>
        <p:spPr>
          <a:xfrm>
            <a:off x="685800" y="914400"/>
            <a:ext cx="7772400" cy="5257800"/>
          </a:xfrm>
          <a:prstGeom prst="rect">
            <a:avLst/>
          </a:prstGeom>
        </p:spPr>
        <p:txBody>
          <a:bodyPr lIns="45719" tIns="45719" rIns="45719" bIns="45719"/>
          <a:lstStyle>
            <a:lvl1pPr marL="342900" indent="-342900" defTabSz="914400">
              <a:spcBef>
                <a:spcPts val="600"/>
              </a:spcBef>
              <a:buSzTx/>
              <a:buFontTx/>
              <a:buNone/>
              <a:defRPr sz="2800">
                <a:latin typeface="Arial"/>
                <a:ea typeface="Arial"/>
                <a:cs typeface="Arial"/>
                <a:sym typeface="Arial"/>
              </a:defRPr>
            </a:lvl1pPr>
            <a:lvl2pPr marL="857250" indent="-400050" defTabSz="914400">
              <a:spcBef>
                <a:spcPts val="600"/>
              </a:spcBef>
              <a:buFontTx/>
              <a:buChar char="•"/>
              <a:defRPr sz="2800">
                <a:latin typeface="Arial"/>
                <a:ea typeface="Arial"/>
                <a:cs typeface="Arial"/>
                <a:sym typeface="Arial"/>
              </a:defRPr>
            </a:lvl2pPr>
            <a:lvl3pPr marL="1270000" indent="-355600" defTabSz="914400">
              <a:spcBef>
                <a:spcPts val="600"/>
              </a:spcBef>
              <a:buFontTx/>
              <a:buChar char="–"/>
              <a:defRPr sz="2800">
                <a:latin typeface="Arial"/>
                <a:ea typeface="Arial"/>
                <a:cs typeface="Arial"/>
                <a:sym typeface="Arial"/>
              </a:defRPr>
            </a:lvl3pPr>
            <a:lvl4pPr marL="1771650" indent="-400050" defTabSz="914400">
              <a:spcBef>
                <a:spcPts val="600"/>
              </a:spcBef>
              <a:buFontTx/>
              <a:buChar char="»"/>
              <a:defRPr sz="2800">
                <a:latin typeface="Arial"/>
                <a:ea typeface="Arial"/>
                <a:cs typeface="Arial"/>
                <a:sym typeface="Arial"/>
              </a:defRPr>
            </a:lvl4pPr>
            <a:lvl5pPr marL="2286000" indent="-457200"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7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38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381" name="Title Text"/>
          <p:cNvSpPr txBox="1"/>
          <p:nvPr>
            <p:ph type="title"/>
          </p:nvPr>
        </p:nvSpPr>
        <p:spPr>
          <a:xfrm>
            <a:off x="722312" y="4406900"/>
            <a:ext cx="7772401" cy="1362075"/>
          </a:xfrm>
          <a:prstGeom prst="rect">
            <a:avLst/>
          </a:prstGeom>
        </p:spPr>
        <p:txBody>
          <a:bodyPr lIns="45719" tIns="45719" rIns="45719" bIns="45719" anchor="t"/>
          <a:lstStyle>
            <a:lvl1pPr algn="l" defTabSz="914400">
              <a:defRPr b="1" cap="all" sz="4000">
                <a:latin typeface="Arial"/>
                <a:ea typeface="Arial"/>
                <a:cs typeface="Arial"/>
                <a:sym typeface="Arial"/>
              </a:defRPr>
            </a:lvl1pPr>
          </a:lstStyle>
          <a:p>
            <a:pPr/>
            <a:r>
              <a:t>Title Text</a:t>
            </a:r>
          </a:p>
        </p:txBody>
      </p:sp>
      <p:sp>
        <p:nvSpPr>
          <p:cNvPr id="1382" name="Body Level One…"/>
          <p:cNvSpPr txBox="1"/>
          <p:nvPr>
            <p:ph type="body" sz="quarter" idx="1"/>
          </p:nvPr>
        </p:nvSpPr>
        <p:spPr>
          <a:xfrm>
            <a:off x="722312" y="2906713"/>
            <a:ext cx="7772401" cy="1500188"/>
          </a:xfrm>
          <a:prstGeom prst="rect">
            <a:avLst/>
          </a:prstGeom>
        </p:spPr>
        <p:txBody>
          <a:bodyPr lIns="45719" tIns="45719" rIns="45719" bIns="45719" anchor="b"/>
          <a:lstStyle>
            <a:lvl1pPr marL="0" indent="0" defTabSz="914400">
              <a:spcBef>
                <a:spcPts val="400"/>
              </a:spcBef>
              <a:buSzTx/>
              <a:buFontTx/>
              <a:buNone/>
              <a:defRPr sz="2000">
                <a:latin typeface="Arial"/>
                <a:ea typeface="Arial"/>
                <a:cs typeface="Arial"/>
                <a:sym typeface="Arial"/>
              </a:defRPr>
            </a:lvl1pPr>
            <a:lvl2pPr marL="0" indent="457200" defTabSz="914400">
              <a:spcBef>
                <a:spcPts val="400"/>
              </a:spcBef>
              <a:buSzTx/>
              <a:buFontTx/>
              <a:buNone/>
              <a:defRPr sz="2000">
                <a:latin typeface="Arial"/>
                <a:ea typeface="Arial"/>
                <a:cs typeface="Arial"/>
                <a:sym typeface="Arial"/>
              </a:defRPr>
            </a:lvl2pPr>
            <a:lvl3pPr marL="0" indent="914400" defTabSz="914400">
              <a:spcBef>
                <a:spcPts val="400"/>
              </a:spcBef>
              <a:buSzTx/>
              <a:buFontTx/>
              <a:buNone/>
              <a:defRPr sz="2000">
                <a:latin typeface="Arial"/>
                <a:ea typeface="Arial"/>
                <a:cs typeface="Arial"/>
                <a:sym typeface="Arial"/>
              </a:defRPr>
            </a:lvl3pPr>
            <a:lvl4pPr marL="0" indent="1371600" defTabSz="914400">
              <a:spcBef>
                <a:spcPts val="400"/>
              </a:spcBef>
              <a:buSzTx/>
              <a:buFontTx/>
              <a:buNone/>
              <a:defRPr sz="2000">
                <a:latin typeface="Arial"/>
                <a:ea typeface="Arial"/>
                <a:cs typeface="Arial"/>
                <a:sym typeface="Arial"/>
              </a:defRPr>
            </a:lvl4pPr>
            <a:lvl5pPr marL="0" indent="1828800" defTabSz="914400">
              <a:spcBef>
                <a:spcPts val="400"/>
              </a:spcBef>
              <a:buSzTx/>
              <a:buFontTx/>
              <a:buNone/>
              <a:defRPr sz="20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8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39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391" name="Title Text"/>
          <p:cNvSpPr txBox="1"/>
          <p:nvPr>
            <p:ph type="title"/>
          </p:nvPr>
        </p:nvSpPr>
        <p:spPr>
          <a:xfrm>
            <a:off x="685800" y="76200"/>
            <a:ext cx="7772400" cy="8382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392" name="Body Level One…"/>
          <p:cNvSpPr txBox="1"/>
          <p:nvPr>
            <p:ph type="body" sz="half" idx="1"/>
          </p:nvPr>
        </p:nvSpPr>
        <p:spPr>
          <a:xfrm>
            <a:off x="685800" y="914400"/>
            <a:ext cx="3810000" cy="5257800"/>
          </a:xfrm>
          <a:prstGeom prst="rect">
            <a:avLst/>
          </a:prstGeom>
        </p:spPr>
        <p:txBody>
          <a:bodyPr lIns="45719" tIns="45719" rIns="45719" bIns="45719"/>
          <a:lstStyle>
            <a:lvl1pPr marL="342900" indent="-342900" defTabSz="914400">
              <a:spcBef>
                <a:spcPts val="600"/>
              </a:spcBef>
              <a:buSzTx/>
              <a:buFontTx/>
              <a:buNone/>
              <a:defRPr sz="2800">
                <a:latin typeface="Arial"/>
                <a:ea typeface="Arial"/>
                <a:cs typeface="Arial"/>
                <a:sym typeface="Arial"/>
              </a:defRPr>
            </a:lvl1pPr>
            <a:lvl2pPr marL="790575" indent="-333375" defTabSz="914400">
              <a:spcBef>
                <a:spcPts val="600"/>
              </a:spcBef>
              <a:buFontTx/>
              <a:buChar char="•"/>
              <a:defRPr sz="2800">
                <a:latin typeface="Arial"/>
                <a:ea typeface="Arial"/>
                <a:cs typeface="Arial"/>
                <a:sym typeface="Arial"/>
              </a:defRPr>
            </a:lvl2pPr>
            <a:lvl3pPr marL="1234439" indent="-320039" defTabSz="914400">
              <a:spcBef>
                <a:spcPts val="600"/>
              </a:spcBef>
              <a:buFontTx/>
              <a:buChar char="–"/>
              <a:defRPr sz="2800">
                <a:latin typeface="Arial"/>
                <a:ea typeface="Arial"/>
                <a:cs typeface="Arial"/>
                <a:sym typeface="Arial"/>
              </a:defRPr>
            </a:lvl3pPr>
            <a:lvl4pPr marL="1727200" indent="-355600" defTabSz="914400">
              <a:spcBef>
                <a:spcPts val="600"/>
              </a:spcBef>
              <a:buFontTx/>
              <a:buChar char="»"/>
              <a:defRPr sz="2800">
                <a:latin typeface="Arial"/>
                <a:ea typeface="Arial"/>
                <a:cs typeface="Arial"/>
                <a:sym typeface="Arial"/>
              </a:defRPr>
            </a:lvl4pPr>
            <a:lvl5pPr marL="2184400" indent="-355600"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39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40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401" name="Title Text"/>
          <p:cNvSpPr txBox="1"/>
          <p:nvPr>
            <p:ph type="title"/>
          </p:nvPr>
        </p:nvSpPr>
        <p:spPr>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402" name="Body Level One…"/>
          <p:cNvSpPr txBox="1"/>
          <p:nvPr>
            <p:ph type="body" sz="quarter" idx="1"/>
          </p:nvPr>
        </p:nvSpPr>
        <p:spPr>
          <a:xfrm>
            <a:off x="457200" y="1535112"/>
            <a:ext cx="4040188" cy="639763"/>
          </a:xfrm>
          <a:prstGeom prst="rect">
            <a:avLst/>
          </a:prstGeom>
        </p:spPr>
        <p:txBody>
          <a:bodyPr lIns="45719" tIns="45719" rIns="45719" bIns="45719" anchor="b"/>
          <a:lstStyle>
            <a:lvl1pPr marL="0" indent="0" defTabSz="914400">
              <a:spcBef>
                <a:spcPts val="500"/>
              </a:spcBef>
              <a:buSzTx/>
              <a:buFontTx/>
              <a:buNone/>
              <a:defRPr b="1" sz="2400">
                <a:latin typeface="Arial"/>
                <a:ea typeface="Arial"/>
                <a:cs typeface="Arial"/>
                <a:sym typeface="Arial"/>
              </a:defRPr>
            </a:lvl1pPr>
            <a:lvl2pPr marL="0" indent="457200" defTabSz="914400">
              <a:spcBef>
                <a:spcPts val="500"/>
              </a:spcBef>
              <a:buSzTx/>
              <a:buFontTx/>
              <a:buNone/>
              <a:defRPr b="1" sz="2400">
                <a:latin typeface="Arial"/>
                <a:ea typeface="Arial"/>
                <a:cs typeface="Arial"/>
                <a:sym typeface="Arial"/>
              </a:defRPr>
            </a:lvl2pPr>
            <a:lvl3pPr marL="0" indent="914400" defTabSz="914400">
              <a:spcBef>
                <a:spcPts val="500"/>
              </a:spcBef>
              <a:buSzTx/>
              <a:buFontTx/>
              <a:buNone/>
              <a:defRPr b="1" sz="2400">
                <a:latin typeface="Arial"/>
                <a:ea typeface="Arial"/>
                <a:cs typeface="Arial"/>
                <a:sym typeface="Arial"/>
              </a:defRPr>
            </a:lvl3pPr>
            <a:lvl4pPr marL="0" indent="1371600" defTabSz="914400">
              <a:spcBef>
                <a:spcPts val="500"/>
              </a:spcBef>
              <a:buSzTx/>
              <a:buFontTx/>
              <a:buNone/>
              <a:defRPr b="1" sz="2400">
                <a:latin typeface="Arial"/>
                <a:ea typeface="Arial"/>
                <a:cs typeface="Arial"/>
                <a:sym typeface="Arial"/>
              </a:defRPr>
            </a:lvl4pPr>
            <a:lvl5pPr marL="0" indent="1828800" defTabSz="914400">
              <a:spcBef>
                <a:spcPts val="500"/>
              </a:spcBef>
              <a:buSzTx/>
              <a:buFontTx/>
              <a:buNone/>
              <a:defRPr b="1"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403" name="Text Placeholder 4"/>
          <p:cNvSpPr/>
          <p:nvPr>
            <p:ph type="body" sz="quarter" idx="13"/>
          </p:nvPr>
        </p:nvSpPr>
        <p:spPr>
          <a:xfrm>
            <a:off x="4645025" y="1535112"/>
            <a:ext cx="4041775" cy="639763"/>
          </a:xfrm>
          <a:prstGeom prst="rect">
            <a:avLst/>
          </a:prstGeom>
        </p:spPr>
        <p:txBody>
          <a:bodyPr lIns="45719" tIns="45719" rIns="45719" bIns="45719" anchor="b"/>
          <a:lstStyle/>
          <a:p>
            <a:pPr marL="0" indent="0" defTabSz="914400">
              <a:spcBef>
                <a:spcPts val="500"/>
              </a:spcBef>
              <a:buSzTx/>
              <a:buFontTx/>
              <a:buNone/>
              <a:defRPr b="1" sz="2400">
                <a:latin typeface="Arial"/>
                <a:ea typeface="Arial"/>
                <a:cs typeface="Arial"/>
                <a:sym typeface="Arial"/>
              </a:defRPr>
            </a:pPr>
          </a:p>
        </p:txBody>
      </p:sp>
      <p:sp>
        <p:nvSpPr>
          <p:cNvPr id="1404"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411"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412" name="Title Text"/>
          <p:cNvSpPr txBox="1"/>
          <p:nvPr>
            <p:ph type="title"/>
          </p:nvPr>
        </p:nvSpPr>
        <p:spPr>
          <a:xfrm>
            <a:off x="685800" y="76200"/>
            <a:ext cx="7772400" cy="8382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41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421"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428"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429" name="Title Text"/>
          <p:cNvSpPr txBox="1"/>
          <p:nvPr>
            <p:ph type="title"/>
          </p:nvPr>
        </p:nvSpPr>
        <p:spPr>
          <a:xfrm>
            <a:off x="457200" y="273050"/>
            <a:ext cx="3008314" cy="1162050"/>
          </a:xfrm>
          <a:prstGeom prst="rect">
            <a:avLst/>
          </a:prstGeom>
        </p:spPr>
        <p:txBody>
          <a:bodyPr lIns="45719" tIns="45719" rIns="45719" bIns="45719" anchor="b"/>
          <a:lstStyle>
            <a:lvl1pPr algn="l" defTabSz="914400">
              <a:defRPr b="1" sz="2000">
                <a:latin typeface="Arial"/>
                <a:ea typeface="Arial"/>
                <a:cs typeface="Arial"/>
                <a:sym typeface="Arial"/>
              </a:defRPr>
            </a:lvl1pPr>
          </a:lstStyle>
          <a:p>
            <a:pPr/>
            <a:r>
              <a:t>Title Text</a:t>
            </a:r>
          </a:p>
        </p:txBody>
      </p:sp>
      <p:sp>
        <p:nvSpPr>
          <p:cNvPr id="1430" name="Body Level One…"/>
          <p:cNvSpPr txBox="1"/>
          <p:nvPr>
            <p:ph type="body" idx="1"/>
          </p:nvPr>
        </p:nvSpPr>
        <p:spPr>
          <a:xfrm>
            <a:off x="3575050" y="273050"/>
            <a:ext cx="5111750" cy="5853113"/>
          </a:xfrm>
          <a:prstGeom prst="rect">
            <a:avLst/>
          </a:prstGeom>
        </p:spPr>
        <p:txBody>
          <a:bodyPr lIns="45719" tIns="45719" rIns="45719" bIns="45719"/>
          <a:lstStyle>
            <a:lvl1pPr marL="342900" indent="-342900" defTabSz="914400">
              <a:buSzTx/>
              <a:buFontTx/>
              <a:buNone/>
              <a:defRPr>
                <a:latin typeface="Arial"/>
                <a:ea typeface="Arial"/>
                <a:cs typeface="Arial"/>
                <a:sym typeface="Arial"/>
              </a:defRPr>
            </a:lvl1pPr>
            <a:lvl2pPr marL="783771" indent="-326571" defTabSz="914400">
              <a:buFontTx/>
              <a:buChar char="•"/>
              <a:defRPr>
                <a:latin typeface="Arial"/>
                <a:ea typeface="Arial"/>
                <a:cs typeface="Arial"/>
                <a:sym typeface="Arial"/>
              </a:defRPr>
            </a:lvl2pPr>
            <a:lvl3pPr marL="1219200" indent="-304800" defTabSz="914400">
              <a:buFontTx/>
              <a:buChar char="–"/>
              <a:defRPr>
                <a:latin typeface="Arial"/>
                <a:ea typeface="Arial"/>
                <a:cs typeface="Arial"/>
                <a:sym typeface="Arial"/>
              </a:defRPr>
            </a:lvl3pPr>
            <a:lvl4pPr marL="1737360" indent="-365760" defTabSz="914400">
              <a:buFontTx/>
              <a:buChar char="»"/>
              <a:defRPr>
                <a:latin typeface="Arial"/>
                <a:ea typeface="Arial"/>
                <a:cs typeface="Arial"/>
                <a:sym typeface="Arial"/>
              </a:defRPr>
            </a:lvl4pPr>
            <a:lvl5pPr marL="2194560" indent="-365760" defTabSz="914400">
              <a:buFontTx/>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431" name="Text Placeholder 3"/>
          <p:cNvSpPr/>
          <p:nvPr>
            <p:ph type="body" sz="half" idx="13"/>
          </p:nvPr>
        </p:nvSpPr>
        <p:spPr>
          <a:xfrm>
            <a:off x="457199" y="1435100"/>
            <a:ext cx="3008315" cy="4691063"/>
          </a:xfrm>
          <a:prstGeom prst="rect">
            <a:avLst/>
          </a:prstGeom>
        </p:spPr>
        <p:txBody>
          <a:bodyPr lIns="45719" tIns="45719" rIns="45719" bIns="45719"/>
          <a:lstStyle/>
          <a:p>
            <a:pPr marL="0" indent="0" defTabSz="914400">
              <a:spcBef>
                <a:spcPts val="300"/>
              </a:spcBef>
              <a:buSzTx/>
              <a:buFontTx/>
              <a:buNone/>
              <a:defRPr sz="1400">
                <a:latin typeface="Arial"/>
                <a:ea typeface="Arial"/>
                <a:cs typeface="Arial"/>
                <a:sym typeface="Arial"/>
              </a:defRPr>
            </a:pPr>
          </a:p>
        </p:txBody>
      </p:sp>
      <p:sp>
        <p:nvSpPr>
          <p:cNvPr id="1432"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439"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440" name="Title Text"/>
          <p:cNvSpPr txBox="1"/>
          <p:nvPr>
            <p:ph type="title"/>
          </p:nvPr>
        </p:nvSpPr>
        <p:spPr>
          <a:xfrm>
            <a:off x="1792288" y="4800600"/>
            <a:ext cx="5486401" cy="566738"/>
          </a:xfrm>
          <a:prstGeom prst="rect">
            <a:avLst/>
          </a:prstGeom>
        </p:spPr>
        <p:txBody>
          <a:bodyPr lIns="45719" tIns="45719" rIns="45719" bIns="45719" anchor="b"/>
          <a:lstStyle>
            <a:lvl1pPr algn="l" defTabSz="914400">
              <a:defRPr b="1" sz="2000">
                <a:latin typeface="Arial"/>
                <a:ea typeface="Arial"/>
                <a:cs typeface="Arial"/>
                <a:sym typeface="Arial"/>
              </a:defRPr>
            </a:lvl1pPr>
          </a:lstStyle>
          <a:p>
            <a:pPr/>
            <a:r>
              <a:t>Title Text</a:t>
            </a:r>
          </a:p>
        </p:txBody>
      </p:sp>
      <p:sp>
        <p:nvSpPr>
          <p:cNvPr id="1441"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1442" name="Body Level One…"/>
          <p:cNvSpPr txBox="1"/>
          <p:nvPr>
            <p:ph type="body" sz="quarter" idx="1"/>
          </p:nvPr>
        </p:nvSpPr>
        <p:spPr>
          <a:xfrm>
            <a:off x="1792288" y="5367337"/>
            <a:ext cx="5486401" cy="804863"/>
          </a:xfrm>
          <a:prstGeom prst="rect">
            <a:avLst/>
          </a:prstGeom>
        </p:spPr>
        <p:txBody>
          <a:bodyPr lIns="45719" tIns="45719" rIns="45719" bIns="45719"/>
          <a:lstStyle>
            <a:lvl1pPr marL="0" indent="0" defTabSz="914400">
              <a:spcBef>
                <a:spcPts val="300"/>
              </a:spcBef>
              <a:buSzTx/>
              <a:buFontTx/>
              <a:buNone/>
              <a:defRPr sz="1400">
                <a:latin typeface="Arial"/>
                <a:ea typeface="Arial"/>
                <a:cs typeface="Arial"/>
                <a:sym typeface="Arial"/>
              </a:defRPr>
            </a:lvl1pPr>
            <a:lvl2pPr marL="0" indent="457200" defTabSz="914400">
              <a:spcBef>
                <a:spcPts val="300"/>
              </a:spcBef>
              <a:buSzTx/>
              <a:buFontTx/>
              <a:buNone/>
              <a:defRPr sz="1400">
                <a:latin typeface="Arial"/>
                <a:ea typeface="Arial"/>
                <a:cs typeface="Arial"/>
                <a:sym typeface="Arial"/>
              </a:defRPr>
            </a:lvl2pPr>
            <a:lvl3pPr marL="0" indent="914400" defTabSz="914400">
              <a:spcBef>
                <a:spcPts val="300"/>
              </a:spcBef>
              <a:buSzTx/>
              <a:buFontTx/>
              <a:buNone/>
              <a:defRPr sz="1400">
                <a:latin typeface="Arial"/>
                <a:ea typeface="Arial"/>
                <a:cs typeface="Arial"/>
                <a:sym typeface="Arial"/>
              </a:defRPr>
            </a:lvl3pPr>
            <a:lvl4pPr marL="0" indent="1371600" defTabSz="914400">
              <a:spcBef>
                <a:spcPts val="300"/>
              </a:spcBef>
              <a:buSzTx/>
              <a:buFontTx/>
              <a:buNone/>
              <a:defRPr sz="1400">
                <a:latin typeface="Arial"/>
                <a:ea typeface="Arial"/>
                <a:cs typeface="Arial"/>
                <a:sym typeface="Arial"/>
              </a:defRPr>
            </a:lvl4pPr>
            <a:lvl5pPr marL="0" indent="1828800" defTabSz="914400">
              <a:spcBef>
                <a:spcPts val="300"/>
              </a:spcBef>
              <a:buSzTx/>
              <a:buFontTx/>
              <a:buNone/>
              <a:defRPr sz="1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44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45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451" name="Title Text"/>
          <p:cNvSpPr txBox="1"/>
          <p:nvPr>
            <p:ph type="title"/>
          </p:nvPr>
        </p:nvSpPr>
        <p:spPr>
          <a:xfrm>
            <a:off x="685800" y="76200"/>
            <a:ext cx="7772400" cy="8382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452" name="Body Level One…"/>
          <p:cNvSpPr txBox="1"/>
          <p:nvPr>
            <p:ph type="body" idx="1"/>
          </p:nvPr>
        </p:nvSpPr>
        <p:spPr>
          <a:xfrm>
            <a:off x="685800" y="914400"/>
            <a:ext cx="7772400" cy="5257800"/>
          </a:xfrm>
          <a:prstGeom prst="rect">
            <a:avLst/>
          </a:prstGeom>
        </p:spPr>
        <p:txBody>
          <a:bodyPr lIns="45719" tIns="45719" rIns="45719" bIns="45719"/>
          <a:lstStyle>
            <a:lvl1pPr marL="342900" indent="-342900" defTabSz="914400">
              <a:spcBef>
                <a:spcPts val="600"/>
              </a:spcBef>
              <a:buSzTx/>
              <a:buFontTx/>
              <a:buNone/>
              <a:defRPr sz="2800">
                <a:latin typeface="Arial"/>
                <a:ea typeface="Arial"/>
                <a:cs typeface="Arial"/>
                <a:sym typeface="Arial"/>
              </a:defRPr>
            </a:lvl1pPr>
            <a:lvl2pPr marL="857250" indent="-400050" defTabSz="914400">
              <a:spcBef>
                <a:spcPts val="600"/>
              </a:spcBef>
              <a:buFontTx/>
              <a:buChar char="•"/>
              <a:defRPr sz="2800">
                <a:latin typeface="Arial"/>
                <a:ea typeface="Arial"/>
                <a:cs typeface="Arial"/>
                <a:sym typeface="Arial"/>
              </a:defRPr>
            </a:lvl2pPr>
            <a:lvl3pPr marL="1270000" indent="-355600" defTabSz="914400">
              <a:spcBef>
                <a:spcPts val="600"/>
              </a:spcBef>
              <a:buFontTx/>
              <a:buChar char="–"/>
              <a:defRPr sz="2800">
                <a:latin typeface="Arial"/>
                <a:ea typeface="Arial"/>
                <a:cs typeface="Arial"/>
                <a:sym typeface="Arial"/>
              </a:defRPr>
            </a:lvl3pPr>
            <a:lvl4pPr marL="1771650" indent="-400050" defTabSz="914400">
              <a:spcBef>
                <a:spcPts val="600"/>
              </a:spcBef>
              <a:buFontTx/>
              <a:buChar char="»"/>
              <a:defRPr sz="2800">
                <a:latin typeface="Arial"/>
                <a:ea typeface="Arial"/>
                <a:cs typeface="Arial"/>
                <a:sym typeface="Arial"/>
              </a:defRPr>
            </a:lvl4pPr>
            <a:lvl5pPr marL="2286000" indent="-457200"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45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46"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147" name="Title Text"/>
          <p:cNvSpPr txBox="1"/>
          <p:nvPr>
            <p:ph type="title"/>
          </p:nvPr>
        </p:nvSpPr>
        <p:spPr>
          <a:xfrm>
            <a:off x="457200" y="275035"/>
            <a:ext cx="8229600" cy="1143001"/>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148" name="Body Level One…"/>
          <p:cNvSpPr txBox="1"/>
          <p:nvPr>
            <p:ph type="body" sz="quarter" idx="1"/>
          </p:nvPr>
        </p:nvSpPr>
        <p:spPr>
          <a:xfrm>
            <a:off x="457212" y="1534716"/>
            <a:ext cx="4040718" cy="640557"/>
          </a:xfrm>
          <a:prstGeom prst="rect">
            <a:avLst/>
          </a:prstGeom>
        </p:spPr>
        <p:txBody>
          <a:bodyPr lIns="45652" tIns="45652" rIns="45652" bIns="45652" anchor="b"/>
          <a:lstStyle>
            <a:lvl1pPr marL="0" indent="0" defTabSz="914400">
              <a:spcBef>
                <a:spcPts val="1400"/>
              </a:spcBef>
              <a:buSzTx/>
              <a:buFontTx/>
              <a:buNone/>
              <a:tabLst>
                <a:tab pos="571500" algn="l"/>
              </a:tabLst>
              <a:defRPr b="1" sz="2400">
                <a:latin typeface="Myriad Roman"/>
                <a:ea typeface="Myriad Roman"/>
                <a:cs typeface="Myriad Roman"/>
                <a:sym typeface="Myriad Roman"/>
              </a:defRPr>
            </a:lvl1pPr>
            <a:lvl2pPr marL="0" indent="456506" defTabSz="914400">
              <a:spcBef>
                <a:spcPts val="1400"/>
              </a:spcBef>
              <a:buSzTx/>
              <a:buFontTx/>
              <a:buNone/>
              <a:tabLst>
                <a:tab pos="571500" algn="l"/>
              </a:tabLst>
              <a:defRPr b="1" sz="2400">
                <a:latin typeface="Myriad Roman"/>
                <a:ea typeface="Myriad Roman"/>
                <a:cs typeface="Myriad Roman"/>
                <a:sym typeface="Myriad Roman"/>
              </a:defRPr>
            </a:lvl2pPr>
            <a:lvl3pPr marL="0" indent="913009" defTabSz="914400">
              <a:spcBef>
                <a:spcPts val="1400"/>
              </a:spcBef>
              <a:buSzTx/>
              <a:buFontTx/>
              <a:buNone/>
              <a:tabLst>
                <a:tab pos="571500" algn="l"/>
              </a:tabLst>
              <a:defRPr b="1" sz="2400">
                <a:latin typeface="Myriad Roman"/>
                <a:ea typeface="Myriad Roman"/>
                <a:cs typeface="Myriad Roman"/>
                <a:sym typeface="Myriad Roman"/>
              </a:defRPr>
            </a:lvl3pPr>
            <a:lvl4pPr marL="0" indent="1369516" defTabSz="914400">
              <a:spcBef>
                <a:spcPts val="1400"/>
              </a:spcBef>
              <a:buSzTx/>
              <a:buFontTx/>
              <a:buNone/>
              <a:tabLst>
                <a:tab pos="571500" algn="l"/>
              </a:tabLst>
              <a:defRPr b="1" sz="2400">
                <a:latin typeface="Myriad Roman"/>
                <a:ea typeface="Myriad Roman"/>
                <a:cs typeface="Myriad Roman"/>
                <a:sym typeface="Myriad Roman"/>
              </a:defRPr>
            </a:lvl4pPr>
            <a:lvl5pPr marL="0" indent="1826020" defTabSz="914400">
              <a:spcBef>
                <a:spcPts val="1400"/>
              </a:spcBef>
              <a:buSzTx/>
              <a:buFontTx/>
              <a:buNone/>
              <a:tabLst>
                <a:tab pos="571500" algn="l"/>
              </a:tabLst>
              <a:defRPr b="1" sz="2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149" name="Text Placeholder 4"/>
          <p:cNvSpPr/>
          <p:nvPr>
            <p:ph type="body" sz="quarter" idx="13"/>
          </p:nvPr>
        </p:nvSpPr>
        <p:spPr>
          <a:xfrm>
            <a:off x="4646086" y="1534716"/>
            <a:ext cx="4040718" cy="640557"/>
          </a:xfrm>
          <a:prstGeom prst="rect">
            <a:avLst/>
          </a:prstGeom>
        </p:spPr>
        <p:txBody>
          <a:bodyPr lIns="45652" tIns="45652" rIns="45652" bIns="45652" anchor="b"/>
          <a:lstStyle/>
          <a:p>
            <a:pPr marL="0" indent="0" defTabSz="914400">
              <a:spcBef>
                <a:spcPts val="1400"/>
              </a:spcBef>
              <a:buSzTx/>
              <a:buFontTx/>
              <a:buNone/>
              <a:tabLst>
                <a:tab pos="571500" algn="l"/>
              </a:tabLst>
              <a:defRPr b="1" sz="2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1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46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461" name="Title Text"/>
          <p:cNvSpPr txBox="1"/>
          <p:nvPr>
            <p:ph type="title"/>
          </p:nvPr>
        </p:nvSpPr>
        <p:spPr>
          <a:xfrm>
            <a:off x="6515100" y="76200"/>
            <a:ext cx="1943100" cy="60960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462" name="Body Level One…"/>
          <p:cNvSpPr txBox="1"/>
          <p:nvPr>
            <p:ph type="body" idx="1"/>
          </p:nvPr>
        </p:nvSpPr>
        <p:spPr>
          <a:xfrm>
            <a:off x="685800" y="76200"/>
            <a:ext cx="5676900" cy="6096000"/>
          </a:xfrm>
          <a:prstGeom prst="rect">
            <a:avLst/>
          </a:prstGeom>
        </p:spPr>
        <p:txBody>
          <a:bodyPr lIns="45719" tIns="45719" rIns="45719" bIns="45719"/>
          <a:lstStyle>
            <a:lvl1pPr marL="342900" indent="-342900" defTabSz="914400">
              <a:spcBef>
                <a:spcPts val="600"/>
              </a:spcBef>
              <a:buSzTx/>
              <a:buFontTx/>
              <a:buNone/>
              <a:defRPr sz="2800">
                <a:latin typeface="Arial"/>
                <a:ea typeface="Arial"/>
                <a:cs typeface="Arial"/>
                <a:sym typeface="Arial"/>
              </a:defRPr>
            </a:lvl1pPr>
            <a:lvl2pPr marL="857250" indent="-400050" defTabSz="914400">
              <a:spcBef>
                <a:spcPts val="600"/>
              </a:spcBef>
              <a:buFontTx/>
              <a:buChar char="•"/>
              <a:defRPr sz="2800">
                <a:latin typeface="Arial"/>
                <a:ea typeface="Arial"/>
                <a:cs typeface="Arial"/>
                <a:sym typeface="Arial"/>
              </a:defRPr>
            </a:lvl2pPr>
            <a:lvl3pPr marL="1270000" indent="-355600" defTabSz="914400">
              <a:spcBef>
                <a:spcPts val="600"/>
              </a:spcBef>
              <a:buFontTx/>
              <a:buChar char="–"/>
              <a:defRPr sz="2800">
                <a:latin typeface="Arial"/>
                <a:ea typeface="Arial"/>
                <a:cs typeface="Arial"/>
                <a:sym typeface="Arial"/>
              </a:defRPr>
            </a:lvl3pPr>
            <a:lvl4pPr marL="1771650" indent="-400050" defTabSz="914400">
              <a:spcBef>
                <a:spcPts val="600"/>
              </a:spcBef>
              <a:buFontTx/>
              <a:buChar char="»"/>
              <a:defRPr sz="2800">
                <a:latin typeface="Arial"/>
                <a:ea typeface="Arial"/>
                <a:cs typeface="Arial"/>
                <a:sym typeface="Arial"/>
              </a:defRPr>
            </a:lvl4pPr>
            <a:lvl5pPr marL="2286000" indent="-457200"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46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47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471" name="Title Text"/>
          <p:cNvSpPr txBox="1"/>
          <p:nvPr>
            <p:ph type="title"/>
          </p:nvPr>
        </p:nvSpPr>
        <p:spPr>
          <a:xfrm>
            <a:off x="685800" y="2130425"/>
            <a:ext cx="7772400" cy="1470025"/>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472" name="Body Level One…"/>
          <p:cNvSpPr txBox="1"/>
          <p:nvPr>
            <p:ph type="body" sz="quarter" idx="1"/>
          </p:nvPr>
        </p:nvSpPr>
        <p:spPr>
          <a:xfrm>
            <a:off x="1371600" y="3886200"/>
            <a:ext cx="6400800" cy="1752600"/>
          </a:xfrm>
          <a:prstGeom prst="rect">
            <a:avLst/>
          </a:prstGeom>
        </p:spPr>
        <p:txBody>
          <a:bodyPr lIns="45719" tIns="45719" rIns="45719" bIns="45719"/>
          <a:lstStyle>
            <a:lvl1pPr marL="0" indent="0" algn="ctr" defTabSz="914400">
              <a:spcBef>
                <a:spcPts val="600"/>
              </a:spcBef>
              <a:buSzTx/>
              <a:buFontTx/>
              <a:buNone/>
              <a:defRPr sz="2800">
                <a:latin typeface="Arial"/>
                <a:ea typeface="Arial"/>
                <a:cs typeface="Arial"/>
                <a:sym typeface="Arial"/>
              </a:defRPr>
            </a:lvl1pPr>
            <a:lvl2pPr marL="0" indent="457200" algn="ctr" defTabSz="914400">
              <a:spcBef>
                <a:spcPts val="600"/>
              </a:spcBef>
              <a:buSzTx/>
              <a:buFontTx/>
              <a:buNone/>
              <a:defRPr sz="2800">
                <a:latin typeface="Arial"/>
                <a:ea typeface="Arial"/>
                <a:cs typeface="Arial"/>
                <a:sym typeface="Arial"/>
              </a:defRPr>
            </a:lvl2pPr>
            <a:lvl3pPr marL="0" indent="914400" algn="ctr" defTabSz="914400">
              <a:spcBef>
                <a:spcPts val="600"/>
              </a:spcBef>
              <a:buSzTx/>
              <a:buFontTx/>
              <a:buNone/>
              <a:defRPr sz="2800">
                <a:latin typeface="Arial"/>
                <a:ea typeface="Arial"/>
                <a:cs typeface="Arial"/>
                <a:sym typeface="Arial"/>
              </a:defRPr>
            </a:lvl3pPr>
            <a:lvl4pPr marL="0" indent="1371600" algn="ctr" defTabSz="914400">
              <a:spcBef>
                <a:spcPts val="600"/>
              </a:spcBef>
              <a:buSzTx/>
              <a:buFontTx/>
              <a:buNone/>
              <a:defRPr sz="2800">
                <a:latin typeface="Arial"/>
                <a:ea typeface="Arial"/>
                <a:cs typeface="Arial"/>
                <a:sym typeface="Arial"/>
              </a:defRPr>
            </a:lvl4pPr>
            <a:lvl5pPr marL="0" indent="1828800" algn="ctr" defTabSz="914400">
              <a:spcBef>
                <a:spcPts val="600"/>
              </a:spcBef>
              <a:buSzTx/>
              <a:buFontTx/>
              <a:buNone/>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47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48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481" name="Title Text"/>
          <p:cNvSpPr txBox="1"/>
          <p:nvPr>
            <p:ph type="title"/>
          </p:nvPr>
        </p:nvSpPr>
        <p:spPr>
          <a:xfrm>
            <a:off x="685800" y="76200"/>
            <a:ext cx="7772400" cy="8382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482" name="Body Level One…"/>
          <p:cNvSpPr txBox="1"/>
          <p:nvPr>
            <p:ph type="body" idx="1"/>
          </p:nvPr>
        </p:nvSpPr>
        <p:spPr>
          <a:xfrm>
            <a:off x="685800" y="914400"/>
            <a:ext cx="7772400" cy="5257800"/>
          </a:xfrm>
          <a:prstGeom prst="rect">
            <a:avLst/>
          </a:prstGeom>
        </p:spPr>
        <p:txBody>
          <a:bodyPr lIns="45719" tIns="45719" rIns="45719" bIns="45719"/>
          <a:lstStyle>
            <a:lvl1pPr marL="342900" indent="-342900" defTabSz="914400">
              <a:spcBef>
                <a:spcPts val="600"/>
              </a:spcBef>
              <a:buSzTx/>
              <a:buFontTx/>
              <a:buNone/>
              <a:defRPr sz="2800">
                <a:latin typeface="Arial"/>
                <a:ea typeface="Arial"/>
                <a:cs typeface="Arial"/>
                <a:sym typeface="Arial"/>
              </a:defRPr>
            </a:lvl1pPr>
            <a:lvl2pPr marL="857250" indent="-400050" defTabSz="914400">
              <a:spcBef>
                <a:spcPts val="600"/>
              </a:spcBef>
              <a:buFontTx/>
              <a:buChar char="•"/>
              <a:defRPr sz="2800">
                <a:latin typeface="Arial"/>
                <a:ea typeface="Arial"/>
                <a:cs typeface="Arial"/>
                <a:sym typeface="Arial"/>
              </a:defRPr>
            </a:lvl2pPr>
            <a:lvl3pPr marL="1270000" indent="-355600" defTabSz="914400">
              <a:spcBef>
                <a:spcPts val="600"/>
              </a:spcBef>
              <a:buFontTx/>
              <a:buChar char="–"/>
              <a:defRPr sz="2800">
                <a:latin typeface="Arial"/>
                <a:ea typeface="Arial"/>
                <a:cs typeface="Arial"/>
                <a:sym typeface="Arial"/>
              </a:defRPr>
            </a:lvl3pPr>
            <a:lvl4pPr marL="1771650" indent="-400050" defTabSz="914400">
              <a:spcBef>
                <a:spcPts val="600"/>
              </a:spcBef>
              <a:buFontTx/>
              <a:buChar char="»"/>
              <a:defRPr sz="2800">
                <a:latin typeface="Arial"/>
                <a:ea typeface="Arial"/>
                <a:cs typeface="Arial"/>
                <a:sym typeface="Arial"/>
              </a:defRPr>
            </a:lvl4pPr>
            <a:lvl5pPr marL="2286000" indent="-457200"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48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49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491" name="Title Text"/>
          <p:cNvSpPr txBox="1"/>
          <p:nvPr>
            <p:ph type="title"/>
          </p:nvPr>
        </p:nvSpPr>
        <p:spPr>
          <a:xfrm>
            <a:off x="722312" y="4406900"/>
            <a:ext cx="7772401" cy="1362075"/>
          </a:xfrm>
          <a:prstGeom prst="rect">
            <a:avLst/>
          </a:prstGeom>
        </p:spPr>
        <p:txBody>
          <a:bodyPr lIns="45719" tIns="45719" rIns="45719" bIns="45719" anchor="t"/>
          <a:lstStyle>
            <a:lvl1pPr algn="l" defTabSz="914400">
              <a:defRPr b="1" cap="all" sz="4000">
                <a:latin typeface="Arial"/>
                <a:ea typeface="Arial"/>
                <a:cs typeface="Arial"/>
                <a:sym typeface="Arial"/>
              </a:defRPr>
            </a:lvl1pPr>
          </a:lstStyle>
          <a:p>
            <a:pPr/>
            <a:r>
              <a:t>Title Text</a:t>
            </a:r>
          </a:p>
        </p:txBody>
      </p:sp>
      <p:sp>
        <p:nvSpPr>
          <p:cNvPr id="1492" name="Body Level One…"/>
          <p:cNvSpPr txBox="1"/>
          <p:nvPr>
            <p:ph type="body" sz="quarter" idx="1"/>
          </p:nvPr>
        </p:nvSpPr>
        <p:spPr>
          <a:xfrm>
            <a:off x="722312" y="2906713"/>
            <a:ext cx="7772401" cy="1500188"/>
          </a:xfrm>
          <a:prstGeom prst="rect">
            <a:avLst/>
          </a:prstGeom>
        </p:spPr>
        <p:txBody>
          <a:bodyPr lIns="45719" tIns="45719" rIns="45719" bIns="45719" anchor="b"/>
          <a:lstStyle>
            <a:lvl1pPr marL="0" indent="0" defTabSz="914400">
              <a:spcBef>
                <a:spcPts val="400"/>
              </a:spcBef>
              <a:buSzTx/>
              <a:buFontTx/>
              <a:buNone/>
              <a:defRPr sz="2000">
                <a:latin typeface="Arial"/>
                <a:ea typeface="Arial"/>
                <a:cs typeface="Arial"/>
                <a:sym typeface="Arial"/>
              </a:defRPr>
            </a:lvl1pPr>
            <a:lvl2pPr marL="0" indent="457200" defTabSz="914400">
              <a:spcBef>
                <a:spcPts val="400"/>
              </a:spcBef>
              <a:buSzTx/>
              <a:buFontTx/>
              <a:buNone/>
              <a:defRPr sz="2000">
                <a:latin typeface="Arial"/>
                <a:ea typeface="Arial"/>
                <a:cs typeface="Arial"/>
                <a:sym typeface="Arial"/>
              </a:defRPr>
            </a:lvl2pPr>
            <a:lvl3pPr marL="0" indent="914400" defTabSz="914400">
              <a:spcBef>
                <a:spcPts val="400"/>
              </a:spcBef>
              <a:buSzTx/>
              <a:buFontTx/>
              <a:buNone/>
              <a:defRPr sz="2000">
                <a:latin typeface="Arial"/>
                <a:ea typeface="Arial"/>
                <a:cs typeface="Arial"/>
                <a:sym typeface="Arial"/>
              </a:defRPr>
            </a:lvl3pPr>
            <a:lvl4pPr marL="0" indent="1371600" defTabSz="914400">
              <a:spcBef>
                <a:spcPts val="400"/>
              </a:spcBef>
              <a:buSzTx/>
              <a:buFontTx/>
              <a:buNone/>
              <a:defRPr sz="2000">
                <a:latin typeface="Arial"/>
                <a:ea typeface="Arial"/>
                <a:cs typeface="Arial"/>
                <a:sym typeface="Arial"/>
              </a:defRPr>
            </a:lvl4pPr>
            <a:lvl5pPr marL="0" indent="1828800" defTabSz="914400">
              <a:spcBef>
                <a:spcPts val="400"/>
              </a:spcBef>
              <a:buSzTx/>
              <a:buFontTx/>
              <a:buNone/>
              <a:defRPr sz="20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49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50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501" name="Title Text"/>
          <p:cNvSpPr txBox="1"/>
          <p:nvPr>
            <p:ph type="title"/>
          </p:nvPr>
        </p:nvSpPr>
        <p:spPr>
          <a:xfrm>
            <a:off x="685800" y="76200"/>
            <a:ext cx="7772400" cy="8382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502" name="Body Level One…"/>
          <p:cNvSpPr txBox="1"/>
          <p:nvPr>
            <p:ph type="body" sz="half" idx="1"/>
          </p:nvPr>
        </p:nvSpPr>
        <p:spPr>
          <a:xfrm>
            <a:off x="685800" y="914400"/>
            <a:ext cx="3810000" cy="5257800"/>
          </a:xfrm>
          <a:prstGeom prst="rect">
            <a:avLst/>
          </a:prstGeom>
        </p:spPr>
        <p:txBody>
          <a:bodyPr lIns="45719" tIns="45719" rIns="45719" bIns="45719"/>
          <a:lstStyle>
            <a:lvl1pPr marL="342900" indent="-342900" defTabSz="914400">
              <a:spcBef>
                <a:spcPts val="600"/>
              </a:spcBef>
              <a:buSzTx/>
              <a:buFontTx/>
              <a:buNone/>
              <a:defRPr sz="2800">
                <a:latin typeface="Arial"/>
                <a:ea typeface="Arial"/>
                <a:cs typeface="Arial"/>
                <a:sym typeface="Arial"/>
              </a:defRPr>
            </a:lvl1pPr>
            <a:lvl2pPr marL="790575" indent="-333375" defTabSz="914400">
              <a:spcBef>
                <a:spcPts val="600"/>
              </a:spcBef>
              <a:buFontTx/>
              <a:buChar char="•"/>
              <a:defRPr sz="2800">
                <a:latin typeface="Arial"/>
                <a:ea typeface="Arial"/>
                <a:cs typeface="Arial"/>
                <a:sym typeface="Arial"/>
              </a:defRPr>
            </a:lvl2pPr>
            <a:lvl3pPr marL="1234439" indent="-320039" defTabSz="914400">
              <a:spcBef>
                <a:spcPts val="600"/>
              </a:spcBef>
              <a:buFontTx/>
              <a:buChar char="–"/>
              <a:defRPr sz="2800">
                <a:latin typeface="Arial"/>
                <a:ea typeface="Arial"/>
                <a:cs typeface="Arial"/>
                <a:sym typeface="Arial"/>
              </a:defRPr>
            </a:lvl3pPr>
            <a:lvl4pPr marL="1727200" indent="-355600" defTabSz="914400">
              <a:spcBef>
                <a:spcPts val="600"/>
              </a:spcBef>
              <a:buFontTx/>
              <a:buChar char="»"/>
              <a:defRPr sz="2800">
                <a:latin typeface="Arial"/>
                <a:ea typeface="Arial"/>
                <a:cs typeface="Arial"/>
                <a:sym typeface="Arial"/>
              </a:defRPr>
            </a:lvl4pPr>
            <a:lvl5pPr marL="2184400" indent="-355600"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50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51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511" name="Title Text"/>
          <p:cNvSpPr txBox="1"/>
          <p:nvPr>
            <p:ph type="title"/>
          </p:nvPr>
        </p:nvSpPr>
        <p:spPr>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512" name="Body Level One…"/>
          <p:cNvSpPr txBox="1"/>
          <p:nvPr>
            <p:ph type="body" sz="quarter" idx="1"/>
          </p:nvPr>
        </p:nvSpPr>
        <p:spPr>
          <a:xfrm>
            <a:off x="457200" y="1535112"/>
            <a:ext cx="4040188" cy="639763"/>
          </a:xfrm>
          <a:prstGeom prst="rect">
            <a:avLst/>
          </a:prstGeom>
        </p:spPr>
        <p:txBody>
          <a:bodyPr lIns="45719" tIns="45719" rIns="45719" bIns="45719" anchor="b"/>
          <a:lstStyle>
            <a:lvl1pPr marL="0" indent="0" defTabSz="914400">
              <a:spcBef>
                <a:spcPts val="500"/>
              </a:spcBef>
              <a:buSzTx/>
              <a:buFontTx/>
              <a:buNone/>
              <a:defRPr b="1" sz="2400">
                <a:latin typeface="Arial"/>
                <a:ea typeface="Arial"/>
                <a:cs typeface="Arial"/>
                <a:sym typeface="Arial"/>
              </a:defRPr>
            </a:lvl1pPr>
            <a:lvl2pPr marL="0" indent="457200" defTabSz="914400">
              <a:spcBef>
                <a:spcPts val="500"/>
              </a:spcBef>
              <a:buSzTx/>
              <a:buFontTx/>
              <a:buNone/>
              <a:defRPr b="1" sz="2400">
                <a:latin typeface="Arial"/>
                <a:ea typeface="Arial"/>
                <a:cs typeface="Arial"/>
                <a:sym typeface="Arial"/>
              </a:defRPr>
            </a:lvl2pPr>
            <a:lvl3pPr marL="0" indent="914400" defTabSz="914400">
              <a:spcBef>
                <a:spcPts val="500"/>
              </a:spcBef>
              <a:buSzTx/>
              <a:buFontTx/>
              <a:buNone/>
              <a:defRPr b="1" sz="2400">
                <a:latin typeface="Arial"/>
                <a:ea typeface="Arial"/>
                <a:cs typeface="Arial"/>
                <a:sym typeface="Arial"/>
              </a:defRPr>
            </a:lvl3pPr>
            <a:lvl4pPr marL="0" indent="1371600" defTabSz="914400">
              <a:spcBef>
                <a:spcPts val="500"/>
              </a:spcBef>
              <a:buSzTx/>
              <a:buFontTx/>
              <a:buNone/>
              <a:defRPr b="1" sz="2400">
                <a:latin typeface="Arial"/>
                <a:ea typeface="Arial"/>
                <a:cs typeface="Arial"/>
                <a:sym typeface="Arial"/>
              </a:defRPr>
            </a:lvl4pPr>
            <a:lvl5pPr marL="0" indent="1828800" defTabSz="914400">
              <a:spcBef>
                <a:spcPts val="500"/>
              </a:spcBef>
              <a:buSzTx/>
              <a:buFontTx/>
              <a:buNone/>
              <a:defRPr b="1"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513" name="Text Placeholder 4"/>
          <p:cNvSpPr/>
          <p:nvPr>
            <p:ph type="body" sz="quarter" idx="13"/>
          </p:nvPr>
        </p:nvSpPr>
        <p:spPr>
          <a:xfrm>
            <a:off x="4645025" y="1535112"/>
            <a:ext cx="4041775" cy="639763"/>
          </a:xfrm>
          <a:prstGeom prst="rect">
            <a:avLst/>
          </a:prstGeom>
        </p:spPr>
        <p:txBody>
          <a:bodyPr lIns="45719" tIns="45719" rIns="45719" bIns="45719" anchor="b"/>
          <a:lstStyle/>
          <a:p>
            <a:pPr marL="0" indent="0" defTabSz="914400">
              <a:spcBef>
                <a:spcPts val="500"/>
              </a:spcBef>
              <a:buSzTx/>
              <a:buFontTx/>
              <a:buNone/>
              <a:defRPr b="1" sz="2400">
                <a:latin typeface="Arial"/>
                <a:ea typeface="Arial"/>
                <a:cs typeface="Arial"/>
                <a:sym typeface="Arial"/>
              </a:defRPr>
            </a:pPr>
          </a:p>
        </p:txBody>
      </p:sp>
      <p:sp>
        <p:nvSpPr>
          <p:cNvPr id="1514"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521"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522" name="Title Text"/>
          <p:cNvSpPr txBox="1"/>
          <p:nvPr>
            <p:ph type="title"/>
          </p:nvPr>
        </p:nvSpPr>
        <p:spPr>
          <a:xfrm>
            <a:off x="685800" y="76200"/>
            <a:ext cx="7772400" cy="8382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52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53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531"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538"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539" name="Title Text"/>
          <p:cNvSpPr txBox="1"/>
          <p:nvPr>
            <p:ph type="title"/>
          </p:nvPr>
        </p:nvSpPr>
        <p:spPr>
          <a:xfrm>
            <a:off x="457200" y="273050"/>
            <a:ext cx="3008314" cy="1162050"/>
          </a:xfrm>
          <a:prstGeom prst="rect">
            <a:avLst/>
          </a:prstGeom>
        </p:spPr>
        <p:txBody>
          <a:bodyPr lIns="45719" tIns="45719" rIns="45719" bIns="45719" anchor="b"/>
          <a:lstStyle>
            <a:lvl1pPr algn="l" defTabSz="914400">
              <a:defRPr b="1" sz="2000">
                <a:latin typeface="Arial"/>
                <a:ea typeface="Arial"/>
                <a:cs typeface="Arial"/>
                <a:sym typeface="Arial"/>
              </a:defRPr>
            </a:lvl1pPr>
          </a:lstStyle>
          <a:p>
            <a:pPr/>
            <a:r>
              <a:t>Title Text</a:t>
            </a:r>
          </a:p>
        </p:txBody>
      </p:sp>
      <p:sp>
        <p:nvSpPr>
          <p:cNvPr id="1540" name="Body Level One…"/>
          <p:cNvSpPr txBox="1"/>
          <p:nvPr>
            <p:ph type="body" idx="1"/>
          </p:nvPr>
        </p:nvSpPr>
        <p:spPr>
          <a:xfrm>
            <a:off x="3575050" y="273050"/>
            <a:ext cx="5111750" cy="5853113"/>
          </a:xfrm>
          <a:prstGeom prst="rect">
            <a:avLst/>
          </a:prstGeom>
        </p:spPr>
        <p:txBody>
          <a:bodyPr lIns="45719" tIns="45719" rIns="45719" bIns="45719"/>
          <a:lstStyle>
            <a:lvl1pPr marL="342900" indent="-342900" defTabSz="914400">
              <a:buSzTx/>
              <a:buFontTx/>
              <a:buNone/>
              <a:defRPr>
                <a:latin typeface="Arial"/>
                <a:ea typeface="Arial"/>
                <a:cs typeface="Arial"/>
                <a:sym typeface="Arial"/>
              </a:defRPr>
            </a:lvl1pPr>
            <a:lvl2pPr marL="783771" indent="-326571" defTabSz="914400">
              <a:buFontTx/>
              <a:buChar char="•"/>
              <a:defRPr>
                <a:latin typeface="Arial"/>
                <a:ea typeface="Arial"/>
                <a:cs typeface="Arial"/>
                <a:sym typeface="Arial"/>
              </a:defRPr>
            </a:lvl2pPr>
            <a:lvl3pPr marL="1219200" indent="-304800" defTabSz="914400">
              <a:buFontTx/>
              <a:buChar char="–"/>
              <a:defRPr>
                <a:latin typeface="Arial"/>
                <a:ea typeface="Arial"/>
                <a:cs typeface="Arial"/>
                <a:sym typeface="Arial"/>
              </a:defRPr>
            </a:lvl3pPr>
            <a:lvl4pPr marL="1737360" indent="-365760" defTabSz="914400">
              <a:buFontTx/>
              <a:buChar char="»"/>
              <a:defRPr>
                <a:latin typeface="Arial"/>
                <a:ea typeface="Arial"/>
                <a:cs typeface="Arial"/>
                <a:sym typeface="Arial"/>
              </a:defRPr>
            </a:lvl4pPr>
            <a:lvl5pPr marL="2194560" indent="-365760" defTabSz="914400">
              <a:buFontTx/>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541" name="Text Placeholder 3"/>
          <p:cNvSpPr/>
          <p:nvPr>
            <p:ph type="body" sz="half" idx="13"/>
          </p:nvPr>
        </p:nvSpPr>
        <p:spPr>
          <a:xfrm>
            <a:off x="457199" y="1435100"/>
            <a:ext cx="3008315" cy="4691063"/>
          </a:xfrm>
          <a:prstGeom prst="rect">
            <a:avLst/>
          </a:prstGeom>
        </p:spPr>
        <p:txBody>
          <a:bodyPr lIns="45719" tIns="45719" rIns="45719" bIns="45719"/>
          <a:lstStyle/>
          <a:p>
            <a:pPr marL="0" indent="0" defTabSz="914400">
              <a:spcBef>
                <a:spcPts val="300"/>
              </a:spcBef>
              <a:buSzTx/>
              <a:buFontTx/>
              <a:buNone/>
              <a:defRPr sz="1400">
                <a:latin typeface="Arial"/>
                <a:ea typeface="Arial"/>
                <a:cs typeface="Arial"/>
                <a:sym typeface="Arial"/>
              </a:defRPr>
            </a:pPr>
          </a:p>
        </p:txBody>
      </p:sp>
      <p:sp>
        <p:nvSpPr>
          <p:cNvPr id="1542"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549"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550" name="Title Text"/>
          <p:cNvSpPr txBox="1"/>
          <p:nvPr>
            <p:ph type="title"/>
          </p:nvPr>
        </p:nvSpPr>
        <p:spPr>
          <a:xfrm>
            <a:off x="1792288" y="4800600"/>
            <a:ext cx="5486401" cy="566738"/>
          </a:xfrm>
          <a:prstGeom prst="rect">
            <a:avLst/>
          </a:prstGeom>
        </p:spPr>
        <p:txBody>
          <a:bodyPr lIns="45719" tIns="45719" rIns="45719" bIns="45719" anchor="b"/>
          <a:lstStyle>
            <a:lvl1pPr algn="l" defTabSz="914400">
              <a:defRPr b="1" sz="2000">
                <a:latin typeface="Arial"/>
                <a:ea typeface="Arial"/>
                <a:cs typeface="Arial"/>
                <a:sym typeface="Arial"/>
              </a:defRPr>
            </a:lvl1pPr>
          </a:lstStyle>
          <a:p>
            <a:pPr/>
            <a:r>
              <a:t>Title Text</a:t>
            </a:r>
          </a:p>
        </p:txBody>
      </p:sp>
      <p:sp>
        <p:nvSpPr>
          <p:cNvPr id="1551"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1552" name="Body Level One…"/>
          <p:cNvSpPr txBox="1"/>
          <p:nvPr>
            <p:ph type="body" sz="quarter" idx="1"/>
          </p:nvPr>
        </p:nvSpPr>
        <p:spPr>
          <a:xfrm>
            <a:off x="1792288" y="5367337"/>
            <a:ext cx="5486401" cy="804863"/>
          </a:xfrm>
          <a:prstGeom prst="rect">
            <a:avLst/>
          </a:prstGeom>
        </p:spPr>
        <p:txBody>
          <a:bodyPr lIns="45719" tIns="45719" rIns="45719" bIns="45719"/>
          <a:lstStyle>
            <a:lvl1pPr marL="0" indent="0" defTabSz="914400">
              <a:spcBef>
                <a:spcPts val="300"/>
              </a:spcBef>
              <a:buSzTx/>
              <a:buFontTx/>
              <a:buNone/>
              <a:defRPr sz="1400">
                <a:latin typeface="Arial"/>
                <a:ea typeface="Arial"/>
                <a:cs typeface="Arial"/>
                <a:sym typeface="Arial"/>
              </a:defRPr>
            </a:lvl1pPr>
            <a:lvl2pPr marL="0" indent="457200" defTabSz="914400">
              <a:spcBef>
                <a:spcPts val="300"/>
              </a:spcBef>
              <a:buSzTx/>
              <a:buFontTx/>
              <a:buNone/>
              <a:defRPr sz="1400">
                <a:latin typeface="Arial"/>
                <a:ea typeface="Arial"/>
                <a:cs typeface="Arial"/>
                <a:sym typeface="Arial"/>
              </a:defRPr>
            </a:lvl2pPr>
            <a:lvl3pPr marL="0" indent="914400" defTabSz="914400">
              <a:spcBef>
                <a:spcPts val="300"/>
              </a:spcBef>
              <a:buSzTx/>
              <a:buFontTx/>
              <a:buNone/>
              <a:defRPr sz="1400">
                <a:latin typeface="Arial"/>
                <a:ea typeface="Arial"/>
                <a:cs typeface="Arial"/>
                <a:sym typeface="Arial"/>
              </a:defRPr>
            </a:lvl3pPr>
            <a:lvl4pPr marL="0" indent="1371600" defTabSz="914400">
              <a:spcBef>
                <a:spcPts val="300"/>
              </a:spcBef>
              <a:buSzTx/>
              <a:buFontTx/>
              <a:buNone/>
              <a:defRPr sz="1400">
                <a:latin typeface="Arial"/>
                <a:ea typeface="Arial"/>
                <a:cs typeface="Arial"/>
                <a:sym typeface="Arial"/>
              </a:defRPr>
            </a:lvl4pPr>
            <a:lvl5pPr marL="0" indent="1828800" defTabSz="914400">
              <a:spcBef>
                <a:spcPts val="300"/>
              </a:spcBef>
              <a:buSzTx/>
              <a:buFontTx/>
              <a:buNone/>
              <a:defRPr sz="1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55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56"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157"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Tree>
  </p:cSld>
  <p:clrMapOvr>
    <a:masterClrMapping/>
  </p:clrMapOvr>
  <p:transition xmlns:p14="http://schemas.microsoft.com/office/powerpoint/2010/main" spd="med" advClick="1"/>
</p:sldLayout>
</file>

<file path=ppt/slideLayouts/slideLayout1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56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561" name="Title Text"/>
          <p:cNvSpPr txBox="1"/>
          <p:nvPr>
            <p:ph type="title"/>
          </p:nvPr>
        </p:nvSpPr>
        <p:spPr>
          <a:xfrm>
            <a:off x="685800" y="76200"/>
            <a:ext cx="7772400" cy="8382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562" name="Body Level One…"/>
          <p:cNvSpPr txBox="1"/>
          <p:nvPr>
            <p:ph type="body" idx="1"/>
          </p:nvPr>
        </p:nvSpPr>
        <p:spPr>
          <a:xfrm>
            <a:off x="685800" y="914400"/>
            <a:ext cx="7772400" cy="5257800"/>
          </a:xfrm>
          <a:prstGeom prst="rect">
            <a:avLst/>
          </a:prstGeom>
        </p:spPr>
        <p:txBody>
          <a:bodyPr lIns="45719" tIns="45719" rIns="45719" bIns="45719"/>
          <a:lstStyle>
            <a:lvl1pPr marL="342900" indent="-342900" defTabSz="914400">
              <a:spcBef>
                <a:spcPts val="600"/>
              </a:spcBef>
              <a:buSzTx/>
              <a:buFontTx/>
              <a:buNone/>
              <a:defRPr sz="2800">
                <a:latin typeface="Arial"/>
                <a:ea typeface="Arial"/>
                <a:cs typeface="Arial"/>
                <a:sym typeface="Arial"/>
              </a:defRPr>
            </a:lvl1pPr>
            <a:lvl2pPr marL="857250" indent="-400050" defTabSz="914400">
              <a:spcBef>
                <a:spcPts val="600"/>
              </a:spcBef>
              <a:buFontTx/>
              <a:buChar char="•"/>
              <a:defRPr sz="2800">
                <a:latin typeface="Arial"/>
                <a:ea typeface="Arial"/>
                <a:cs typeface="Arial"/>
                <a:sym typeface="Arial"/>
              </a:defRPr>
            </a:lvl2pPr>
            <a:lvl3pPr marL="1270000" indent="-355600" defTabSz="914400">
              <a:spcBef>
                <a:spcPts val="600"/>
              </a:spcBef>
              <a:buFontTx/>
              <a:buChar char="–"/>
              <a:defRPr sz="2800">
                <a:latin typeface="Arial"/>
                <a:ea typeface="Arial"/>
                <a:cs typeface="Arial"/>
                <a:sym typeface="Arial"/>
              </a:defRPr>
            </a:lvl3pPr>
            <a:lvl4pPr marL="1771650" indent="-400050" defTabSz="914400">
              <a:spcBef>
                <a:spcPts val="600"/>
              </a:spcBef>
              <a:buFontTx/>
              <a:buChar char="»"/>
              <a:defRPr sz="2800">
                <a:latin typeface="Arial"/>
                <a:ea typeface="Arial"/>
                <a:cs typeface="Arial"/>
                <a:sym typeface="Arial"/>
              </a:defRPr>
            </a:lvl4pPr>
            <a:lvl5pPr marL="2286000" indent="-457200"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56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57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571" name="Title Text"/>
          <p:cNvSpPr txBox="1"/>
          <p:nvPr>
            <p:ph type="title"/>
          </p:nvPr>
        </p:nvSpPr>
        <p:spPr>
          <a:xfrm>
            <a:off x="6515100" y="76200"/>
            <a:ext cx="1943100" cy="60960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572" name="Body Level One…"/>
          <p:cNvSpPr txBox="1"/>
          <p:nvPr>
            <p:ph type="body" idx="1"/>
          </p:nvPr>
        </p:nvSpPr>
        <p:spPr>
          <a:xfrm>
            <a:off x="685800" y="76200"/>
            <a:ext cx="5676900" cy="6096000"/>
          </a:xfrm>
          <a:prstGeom prst="rect">
            <a:avLst/>
          </a:prstGeom>
        </p:spPr>
        <p:txBody>
          <a:bodyPr lIns="45719" tIns="45719" rIns="45719" bIns="45719"/>
          <a:lstStyle>
            <a:lvl1pPr marL="342900" indent="-342900" defTabSz="914400">
              <a:spcBef>
                <a:spcPts val="600"/>
              </a:spcBef>
              <a:buSzTx/>
              <a:buFontTx/>
              <a:buNone/>
              <a:defRPr sz="2800">
                <a:latin typeface="Arial"/>
                <a:ea typeface="Arial"/>
                <a:cs typeface="Arial"/>
                <a:sym typeface="Arial"/>
              </a:defRPr>
            </a:lvl1pPr>
            <a:lvl2pPr marL="857250" indent="-400050" defTabSz="914400">
              <a:spcBef>
                <a:spcPts val="600"/>
              </a:spcBef>
              <a:buFontTx/>
              <a:buChar char="•"/>
              <a:defRPr sz="2800">
                <a:latin typeface="Arial"/>
                <a:ea typeface="Arial"/>
                <a:cs typeface="Arial"/>
                <a:sym typeface="Arial"/>
              </a:defRPr>
            </a:lvl2pPr>
            <a:lvl3pPr marL="1270000" indent="-355600" defTabSz="914400">
              <a:spcBef>
                <a:spcPts val="600"/>
              </a:spcBef>
              <a:buFontTx/>
              <a:buChar char="–"/>
              <a:defRPr sz="2800">
                <a:latin typeface="Arial"/>
                <a:ea typeface="Arial"/>
                <a:cs typeface="Arial"/>
                <a:sym typeface="Arial"/>
              </a:defRPr>
            </a:lvl3pPr>
            <a:lvl4pPr marL="1771650" indent="-400050" defTabSz="914400">
              <a:spcBef>
                <a:spcPts val="600"/>
              </a:spcBef>
              <a:buFontTx/>
              <a:buChar char="»"/>
              <a:defRPr sz="2800">
                <a:latin typeface="Arial"/>
                <a:ea typeface="Arial"/>
                <a:cs typeface="Arial"/>
                <a:sym typeface="Arial"/>
              </a:defRPr>
            </a:lvl4pPr>
            <a:lvl5pPr marL="2286000" indent="-457200"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57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58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581" name="Title Text"/>
          <p:cNvSpPr txBox="1"/>
          <p:nvPr>
            <p:ph type="title"/>
          </p:nvPr>
        </p:nvSpPr>
        <p:spPr>
          <a:xfrm>
            <a:off x="685800" y="2130425"/>
            <a:ext cx="7772400" cy="1470025"/>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582" name="Body Level One…"/>
          <p:cNvSpPr txBox="1"/>
          <p:nvPr>
            <p:ph type="body" sz="quarter" idx="1"/>
          </p:nvPr>
        </p:nvSpPr>
        <p:spPr>
          <a:xfrm>
            <a:off x="1371600" y="3886200"/>
            <a:ext cx="6400800" cy="1752600"/>
          </a:xfrm>
          <a:prstGeom prst="rect">
            <a:avLst/>
          </a:prstGeom>
        </p:spPr>
        <p:txBody>
          <a:bodyPr lIns="45719" tIns="45719" rIns="45719" bIns="45719"/>
          <a:lstStyle>
            <a:lvl1pPr marL="0" indent="0" algn="ctr" defTabSz="914400">
              <a:spcBef>
                <a:spcPts val="600"/>
              </a:spcBef>
              <a:buSzTx/>
              <a:buFontTx/>
              <a:buNone/>
              <a:defRPr sz="2800">
                <a:latin typeface="Arial"/>
                <a:ea typeface="Arial"/>
                <a:cs typeface="Arial"/>
                <a:sym typeface="Arial"/>
              </a:defRPr>
            </a:lvl1pPr>
            <a:lvl2pPr marL="0" indent="457200" algn="ctr" defTabSz="914400">
              <a:spcBef>
                <a:spcPts val="600"/>
              </a:spcBef>
              <a:buSzTx/>
              <a:buFontTx/>
              <a:buNone/>
              <a:defRPr sz="2800">
                <a:latin typeface="Arial"/>
                <a:ea typeface="Arial"/>
                <a:cs typeface="Arial"/>
                <a:sym typeface="Arial"/>
              </a:defRPr>
            </a:lvl2pPr>
            <a:lvl3pPr marL="0" indent="914400" algn="ctr" defTabSz="914400">
              <a:spcBef>
                <a:spcPts val="600"/>
              </a:spcBef>
              <a:buSzTx/>
              <a:buFontTx/>
              <a:buNone/>
              <a:defRPr sz="2800">
                <a:latin typeface="Arial"/>
                <a:ea typeface="Arial"/>
                <a:cs typeface="Arial"/>
                <a:sym typeface="Arial"/>
              </a:defRPr>
            </a:lvl3pPr>
            <a:lvl4pPr marL="0" indent="1371600" algn="ctr" defTabSz="914400">
              <a:spcBef>
                <a:spcPts val="600"/>
              </a:spcBef>
              <a:buSzTx/>
              <a:buFontTx/>
              <a:buNone/>
              <a:defRPr sz="2800">
                <a:latin typeface="Arial"/>
                <a:ea typeface="Arial"/>
                <a:cs typeface="Arial"/>
                <a:sym typeface="Arial"/>
              </a:defRPr>
            </a:lvl4pPr>
            <a:lvl5pPr marL="0" indent="1828800" algn="ctr" defTabSz="914400">
              <a:spcBef>
                <a:spcPts val="600"/>
              </a:spcBef>
              <a:buSzTx/>
              <a:buFontTx/>
              <a:buNone/>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58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59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591" name="Title Text"/>
          <p:cNvSpPr txBox="1"/>
          <p:nvPr>
            <p:ph type="title"/>
          </p:nvPr>
        </p:nvSpPr>
        <p:spPr>
          <a:xfrm>
            <a:off x="685800" y="76200"/>
            <a:ext cx="7772400" cy="8382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592" name="Body Level One…"/>
          <p:cNvSpPr txBox="1"/>
          <p:nvPr>
            <p:ph type="body" idx="1"/>
          </p:nvPr>
        </p:nvSpPr>
        <p:spPr>
          <a:xfrm>
            <a:off x="685800" y="914400"/>
            <a:ext cx="7772400" cy="5257800"/>
          </a:xfrm>
          <a:prstGeom prst="rect">
            <a:avLst/>
          </a:prstGeom>
        </p:spPr>
        <p:txBody>
          <a:bodyPr lIns="45719" tIns="45719" rIns="45719" bIns="45719"/>
          <a:lstStyle>
            <a:lvl1pPr marL="342900" indent="-342900" defTabSz="914400">
              <a:spcBef>
                <a:spcPts val="600"/>
              </a:spcBef>
              <a:buSzTx/>
              <a:buFontTx/>
              <a:buNone/>
              <a:defRPr sz="2800">
                <a:latin typeface="Arial"/>
                <a:ea typeface="Arial"/>
                <a:cs typeface="Arial"/>
                <a:sym typeface="Arial"/>
              </a:defRPr>
            </a:lvl1pPr>
            <a:lvl2pPr marL="857250" indent="-400050" defTabSz="914400">
              <a:spcBef>
                <a:spcPts val="600"/>
              </a:spcBef>
              <a:buFontTx/>
              <a:buChar char="•"/>
              <a:defRPr sz="2800">
                <a:latin typeface="Arial"/>
                <a:ea typeface="Arial"/>
                <a:cs typeface="Arial"/>
                <a:sym typeface="Arial"/>
              </a:defRPr>
            </a:lvl2pPr>
            <a:lvl3pPr marL="1270000" indent="-355600" defTabSz="914400">
              <a:spcBef>
                <a:spcPts val="600"/>
              </a:spcBef>
              <a:buFontTx/>
              <a:buChar char="–"/>
              <a:defRPr sz="2800">
                <a:latin typeface="Arial"/>
                <a:ea typeface="Arial"/>
                <a:cs typeface="Arial"/>
                <a:sym typeface="Arial"/>
              </a:defRPr>
            </a:lvl3pPr>
            <a:lvl4pPr marL="1771650" indent="-400050" defTabSz="914400">
              <a:spcBef>
                <a:spcPts val="600"/>
              </a:spcBef>
              <a:buFontTx/>
              <a:buChar char="»"/>
              <a:defRPr sz="2800">
                <a:latin typeface="Arial"/>
                <a:ea typeface="Arial"/>
                <a:cs typeface="Arial"/>
                <a:sym typeface="Arial"/>
              </a:defRPr>
            </a:lvl4pPr>
            <a:lvl5pPr marL="2286000" indent="-457200"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59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60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601" name="Title Text"/>
          <p:cNvSpPr txBox="1"/>
          <p:nvPr>
            <p:ph type="title"/>
          </p:nvPr>
        </p:nvSpPr>
        <p:spPr>
          <a:xfrm>
            <a:off x="722312" y="4406900"/>
            <a:ext cx="7772401" cy="1362075"/>
          </a:xfrm>
          <a:prstGeom prst="rect">
            <a:avLst/>
          </a:prstGeom>
        </p:spPr>
        <p:txBody>
          <a:bodyPr lIns="45719" tIns="45719" rIns="45719" bIns="45719" anchor="t"/>
          <a:lstStyle>
            <a:lvl1pPr algn="l" defTabSz="914400">
              <a:defRPr b="1" cap="all" sz="4000">
                <a:latin typeface="Arial"/>
                <a:ea typeface="Arial"/>
                <a:cs typeface="Arial"/>
                <a:sym typeface="Arial"/>
              </a:defRPr>
            </a:lvl1pPr>
          </a:lstStyle>
          <a:p>
            <a:pPr/>
            <a:r>
              <a:t>Title Text</a:t>
            </a:r>
          </a:p>
        </p:txBody>
      </p:sp>
      <p:sp>
        <p:nvSpPr>
          <p:cNvPr id="1602" name="Body Level One…"/>
          <p:cNvSpPr txBox="1"/>
          <p:nvPr>
            <p:ph type="body" sz="quarter" idx="1"/>
          </p:nvPr>
        </p:nvSpPr>
        <p:spPr>
          <a:xfrm>
            <a:off x="722312" y="2906713"/>
            <a:ext cx="7772401" cy="1500188"/>
          </a:xfrm>
          <a:prstGeom prst="rect">
            <a:avLst/>
          </a:prstGeom>
        </p:spPr>
        <p:txBody>
          <a:bodyPr lIns="45719" tIns="45719" rIns="45719" bIns="45719" anchor="b"/>
          <a:lstStyle>
            <a:lvl1pPr marL="0" indent="0" defTabSz="914400">
              <a:spcBef>
                <a:spcPts val="400"/>
              </a:spcBef>
              <a:buSzTx/>
              <a:buFontTx/>
              <a:buNone/>
              <a:defRPr sz="2000">
                <a:latin typeface="Arial"/>
                <a:ea typeface="Arial"/>
                <a:cs typeface="Arial"/>
                <a:sym typeface="Arial"/>
              </a:defRPr>
            </a:lvl1pPr>
            <a:lvl2pPr marL="0" indent="457200" defTabSz="914400">
              <a:spcBef>
                <a:spcPts val="400"/>
              </a:spcBef>
              <a:buSzTx/>
              <a:buFontTx/>
              <a:buNone/>
              <a:defRPr sz="2000">
                <a:latin typeface="Arial"/>
                <a:ea typeface="Arial"/>
                <a:cs typeface="Arial"/>
                <a:sym typeface="Arial"/>
              </a:defRPr>
            </a:lvl2pPr>
            <a:lvl3pPr marL="0" indent="914400" defTabSz="914400">
              <a:spcBef>
                <a:spcPts val="400"/>
              </a:spcBef>
              <a:buSzTx/>
              <a:buFontTx/>
              <a:buNone/>
              <a:defRPr sz="2000">
                <a:latin typeface="Arial"/>
                <a:ea typeface="Arial"/>
                <a:cs typeface="Arial"/>
                <a:sym typeface="Arial"/>
              </a:defRPr>
            </a:lvl3pPr>
            <a:lvl4pPr marL="0" indent="1371600" defTabSz="914400">
              <a:spcBef>
                <a:spcPts val="400"/>
              </a:spcBef>
              <a:buSzTx/>
              <a:buFontTx/>
              <a:buNone/>
              <a:defRPr sz="2000">
                <a:latin typeface="Arial"/>
                <a:ea typeface="Arial"/>
                <a:cs typeface="Arial"/>
                <a:sym typeface="Arial"/>
              </a:defRPr>
            </a:lvl4pPr>
            <a:lvl5pPr marL="0" indent="1828800" defTabSz="914400">
              <a:spcBef>
                <a:spcPts val="400"/>
              </a:spcBef>
              <a:buSzTx/>
              <a:buFontTx/>
              <a:buNone/>
              <a:defRPr sz="20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60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61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611" name="Title Text"/>
          <p:cNvSpPr txBox="1"/>
          <p:nvPr>
            <p:ph type="title"/>
          </p:nvPr>
        </p:nvSpPr>
        <p:spPr>
          <a:xfrm>
            <a:off x="685800" y="76200"/>
            <a:ext cx="7772400" cy="8382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612" name="Body Level One…"/>
          <p:cNvSpPr txBox="1"/>
          <p:nvPr>
            <p:ph type="body" sz="half" idx="1"/>
          </p:nvPr>
        </p:nvSpPr>
        <p:spPr>
          <a:xfrm>
            <a:off x="685800" y="914400"/>
            <a:ext cx="3810000" cy="5257800"/>
          </a:xfrm>
          <a:prstGeom prst="rect">
            <a:avLst/>
          </a:prstGeom>
        </p:spPr>
        <p:txBody>
          <a:bodyPr lIns="45719" tIns="45719" rIns="45719" bIns="45719"/>
          <a:lstStyle>
            <a:lvl1pPr marL="342900" indent="-342900" defTabSz="914400">
              <a:spcBef>
                <a:spcPts val="600"/>
              </a:spcBef>
              <a:buSzTx/>
              <a:buFontTx/>
              <a:buNone/>
              <a:defRPr sz="2800">
                <a:latin typeface="Arial"/>
                <a:ea typeface="Arial"/>
                <a:cs typeface="Arial"/>
                <a:sym typeface="Arial"/>
              </a:defRPr>
            </a:lvl1pPr>
            <a:lvl2pPr marL="790575" indent="-333375" defTabSz="914400">
              <a:spcBef>
                <a:spcPts val="600"/>
              </a:spcBef>
              <a:buFontTx/>
              <a:buChar char="•"/>
              <a:defRPr sz="2800">
                <a:latin typeface="Arial"/>
                <a:ea typeface="Arial"/>
                <a:cs typeface="Arial"/>
                <a:sym typeface="Arial"/>
              </a:defRPr>
            </a:lvl2pPr>
            <a:lvl3pPr marL="1234439" indent="-320039" defTabSz="914400">
              <a:spcBef>
                <a:spcPts val="600"/>
              </a:spcBef>
              <a:buFontTx/>
              <a:buChar char="–"/>
              <a:defRPr sz="2800">
                <a:latin typeface="Arial"/>
                <a:ea typeface="Arial"/>
                <a:cs typeface="Arial"/>
                <a:sym typeface="Arial"/>
              </a:defRPr>
            </a:lvl3pPr>
            <a:lvl4pPr marL="1727200" indent="-355600" defTabSz="914400">
              <a:spcBef>
                <a:spcPts val="600"/>
              </a:spcBef>
              <a:buFontTx/>
              <a:buChar char="»"/>
              <a:defRPr sz="2800">
                <a:latin typeface="Arial"/>
                <a:ea typeface="Arial"/>
                <a:cs typeface="Arial"/>
                <a:sym typeface="Arial"/>
              </a:defRPr>
            </a:lvl4pPr>
            <a:lvl5pPr marL="2184400" indent="-355600"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61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62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621" name="Title Text"/>
          <p:cNvSpPr txBox="1"/>
          <p:nvPr>
            <p:ph type="title"/>
          </p:nvPr>
        </p:nvSpPr>
        <p:spPr>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622" name="Body Level One…"/>
          <p:cNvSpPr txBox="1"/>
          <p:nvPr>
            <p:ph type="body" sz="quarter" idx="1"/>
          </p:nvPr>
        </p:nvSpPr>
        <p:spPr>
          <a:xfrm>
            <a:off x="457200" y="1535112"/>
            <a:ext cx="4040188" cy="639763"/>
          </a:xfrm>
          <a:prstGeom prst="rect">
            <a:avLst/>
          </a:prstGeom>
        </p:spPr>
        <p:txBody>
          <a:bodyPr lIns="45719" tIns="45719" rIns="45719" bIns="45719" anchor="b"/>
          <a:lstStyle>
            <a:lvl1pPr marL="0" indent="0" defTabSz="914400">
              <a:spcBef>
                <a:spcPts val="500"/>
              </a:spcBef>
              <a:buSzTx/>
              <a:buFontTx/>
              <a:buNone/>
              <a:defRPr b="1" sz="2400">
                <a:latin typeface="Arial"/>
                <a:ea typeface="Arial"/>
                <a:cs typeface="Arial"/>
                <a:sym typeface="Arial"/>
              </a:defRPr>
            </a:lvl1pPr>
            <a:lvl2pPr marL="0" indent="457200" defTabSz="914400">
              <a:spcBef>
                <a:spcPts val="500"/>
              </a:spcBef>
              <a:buSzTx/>
              <a:buFontTx/>
              <a:buNone/>
              <a:defRPr b="1" sz="2400">
                <a:latin typeface="Arial"/>
                <a:ea typeface="Arial"/>
                <a:cs typeface="Arial"/>
                <a:sym typeface="Arial"/>
              </a:defRPr>
            </a:lvl2pPr>
            <a:lvl3pPr marL="0" indent="914400" defTabSz="914400">
              <a:spcBef>
                <a:spcPts val="500"/>
              </a:spcBef>
              <a:buSzTx/>
              <a:buFontTx/>
              <a:buNone/>
              <a:defRPr b="1" sz="2400">
                <a:latin typeface="Arial"/>
                <a:ea typeface="Arial"/>
                <a:cs typeface="Arial"/>
                <a:sym typeface="Arial"/>
              </a:defRPr>
            </a:lvl3pPr>
            <a:lvl4pPr marL="0" indent="1371600" defTabSz="914400">
              <a:spcBef>
                <a:spcPts val="500"/>
              </a:spcBef>
              <a:buSzTx/>
              <a:buFontTx/>
              <a:buNone/>
              <a:defRPr b="1" sz="2400">
                <a:latin typeface="Arial"/>
                <a:ea typeface="Arial"/>
                <a:cs typeface="Arial"/>
                <a:sym typeface="Arial"/>
              </a:defRPr>
            </a:lvl4pPr>
            <a:lvl5pPr marL="0" indent="1828800" defTabSz="914400">
              <a:spcBef>
                <a:spcPts val="500"/>
              </a:spcBef>
              <a:buSzTx/>
              <a:buFontTx/>
              <a:buNone/>
              <a:defRPr b="1"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623" name="Text Placeholder 4"/>
          <p:cNvSpPr/>
          <p:nvPr>
            <p:ph type="body" sz="quarter" idx="13"/>
          </p:nvPr>
        </p:nvSpPr>
        <p:spPr>
          <a:xfrm>
            <a:off x="4645025" y="1535112"/>
            <a:ext cx="4041775" cy="639763"/>
          </a:xfrm>
          <a:prstGeom prst="rect">
            <a:avLst/>
          </a:prstGeom>
        </p:spPr>
        <p:txBody>
          <a:bodyPr lIns="45719" tIns="45719" rIns="45719" bIns="45719" anchor="b"/>
          <a:lstStyle/>
          <a:p>
            <a:pPr marL="0" indent="0" defTabSz="914400">
              <a:spcBef>
                <a:spcPts val="500"/>
              </a:spcBef>
              <a:buSzTx/>
              <a:buFontTx/>
              <a:buNone/>
              <a:defRPr b="1" sz="2400">
                <a:latin typeface="Arial"/>
                <a:ea typeface="Arial"/>
                <a:cs typeface="Arial"/>
                <a:sym typeface="Arial"/>
              </a:defRPr>
            </a:pPr>
          </a:p>
        </p:txBody>
      </p:sp>
      <p:sp>
        <p:nvSpPr>
          <p:cNvPr id="1624"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631"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632" name="Title Text"/>
          <p:cNvSpPr txBox="1"/>
          <p:nvPr>
            <p:ph type="title"/>
          </p:nvPr>
        </p:nvSpPr>
        <p:spPr>
          <a:xfrm>
            <a:off x="685800" y="76200"/>
            <a:ext cx="7772400" cy="8382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63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4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641"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648"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649" name="Title Text"/>
          <p:cNvSpPr txBox="1"/>
          <p:nvPr>
            <p:ph type="title"/>
          </p:nvPr>
        </p:nvSpPr>
        <p:spPr>
          <a:xfrm>
            <a:off x="457200" y="273050"/>
            <a:ext cx="3008314" cy="1162050"/>
          </a:xfrm>
          <a:prstGeom prst="rect">
            <a:avLst/>
          </a:prstGeom>
        </p:spPr>
        <p:txBody>
          <a:bodyPr lIns="45719" tIns="45719" rIns="45719" bIns="45719" anchor="b"/>
          <a:lstStyle>
            <a:lvl1pPr algn="l" defTabSz="914400">
              <a:defRPr b="1" sz="2000">
                <a:latin typeface="Arial"/>
                <a:ea typeface="Arial"/>
                <a:cs typeface="Arial"/>
                <a:sym typeface="Arial"/>
              </a:defRPr>
            </a:lvl1pPr>
          </a:lstStyle>
          <a:p>
            <a:pPr/>
            <a:r>
              <a:t>Title Text</a:t>
            </a:r>
          </a:p>
        </p:txBody>
      </p:sp>
      <p:sp>
        <p:nvSpPr>
          <p:cNvPr id="1650" name="Body Level One…"/>
          <p:cNvSpPr txBox="1"/>
          <p:nvPr>
            <p:ph type="body" idx="1"/>
          </p:nvPr>
        </p:nvSpPr>
        <p:spPr>
          <a:xfrm>
            <a:off x="3575050" y="273050"/>
            <a:ext cx="5111750" cy="5853113"/>
          </a:xfrm>
          <a:prstGeom prst="rect">
            <a:avLst/>
          </a:prstGeom>
        </p:spPr>
        <p:txBody>
          <a:bodyPr lIns="45719" tIns="45719" rIns="45719" bIns="45719"/>
          <a:lstStyle>
            <a:lvl1pPr marL="342900" indent="-342900" defTabSz="914400">
              <a:buSzTx/>
              <a:buFontTx/>
              <a:buNone/>
              <a:defRPr>
                <a:latin typeface="Arial"/>
                <a:ea typeface="Arial"/>
                <a:cs typeface="Arial"/>
                <a:sym typeface="Arial"/>
              </a:defRPr>
            </a:lvl1pPr>
            <a:lvl2pPr marL="783771" indent="-326571" defTabSz="914400">
              <a:buFontTx/>
              <a:buChar char="•"/>
              <a:defRPr>
                <a:latin typeface="Arial"/>
                <a:ea typeface="Arial"/>
                <a:cs typeface="Arial"/>
                <a:sym typeface="Arial"/>
              </a:defRPr>
            </a:lvl2pPr>
            <a:lvl3pPr marL="1219200" indent="-304800" defTabSz="914400">
              <a:buFontTx/>
              <a:buChar char="–"/>
              <a:defRPr>
                <a:latin typeface="Arial"/>
                <a:ea typeface="Arial"/>
                <a:cs typeface="Arial"/>
                <a:sym typeface="Arial"/>
              </a:defRPr>
            </a:lvl3pPr>
            <a:lvl4pPr marL="1737360" indent="-365760" defTabSz="914400">
              <a:buFontTx/>
              <a:buChar char="»"/>
              <a:defRPr>
                <a:latin typeface="Arial"/>
                <a:ea typeface="Arial"/>
                <a:cs typeface="Arial"/>
                <a:sym typeface="Arial"/>
              </a:defRPr>
            </a:lvl4pPr>
            <a:lvl5pPr marL="2194560" indent="-365760" defTabSz="914400">
              <a:buFontTx/>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651" name="Text Placeholder 3"/>
          <p:cNvSpPr/>
          <p:nvPr>
            <p:ph type="body" sz="half" idx="13"/>
          </p:nvPr>
        </p:nvSpPr>
        <p:spPr>
          <a:xfrm>
            <a:off x="457199" y="1435100"/>
            <a:ext cx="3008315" cy="4691063"/>
          </a:xfrm>
          <a:prstGeom prst="rect">
            <a:avLst/>
          </a:prstGeom>
        </p:spPr>
        <p:txBody>
          <a:bodyPr lIns="45719" tIns="45719" rIns="45719" bIns="45719"/>
          <a:lstStyle/>
          <a:p>
            <a:pPr marL="0" indent="0" defTabSz="914400">
              <a:spcBef>
                <a:spcPts val="300"/>
              </a:spcBef>
              <a:buSzTx/>
              <a:buFontTx/>
              <a:buNone/>
              <a:defRPr sz="1400">
                <a:latin typeface="Arial"/>
                <a:ea typeface="Arial"/>
                <a:cs typeface="Arial"/>
                <a:sym typeface="Arial"/>
              </a:defRPr>
            </a:pPr>
          </a:p>
        </p:txBody>
      </p:sp>
      <p:sp>
        <p:nvSpPr>
          <p:cNvPr id="1652"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4"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659"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660" name="Title Text"/>
          <p:cNvSpPr txBox="1"/>
          <p:nvPr>
            <p:ph type="title"/>
          </p:nvPr>
        </p:nvSpPr>
        <p:spPr>
          <a:xfrm>
            <a:off x="1792288" y="4800600"/>
            <a:ext cx="5486401" cy="566738"/>
          </a:xfrm>
          <a:prstGeom prst="rect">
            <a:avLst/>
          </a:prstGeom>
        </p:spPr>
        <p:txBody>
          <a:bodyPr lIns="45719" tIns="45719" rIns="45719" bIns="45719" anchor="b"/>
          <a:lstStyle>
            <a:lvl1pPr algn="l" defTabSz="914400">
              <a:defRPr b="1" sz="2000">
                <a:latin typeface="Arial"/>
                <a:ea typeface="Arial"/>
                <a:cs typeface="Arial"/>
                <a:sym typeface="Arial"/>
              </a:defRPr>
            </a:lvl1pPr>
          </a:lstStyle>
          <a:p>
            <a:pPr/>
            <a:r>
              <a:t>Title Text</a:t>
            </a:r>
          </a:p>
        </p:txBody>
      </p:sp>
      <p:sp>
        <p:nvSpPr>
          <p:cNvPr id="1661"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1662" name="Body Level One…"/>
          <p:cNvSpPr txBox="1"/>
          <p:nvPr>
            <p:ph type="body" sz="quarter" idx="1"/>
          </p:nvPr>
        </p:nvSpPr>
        <p:spPr>
          <a:xfrm>
            <a:off x="1792288" y="5367337"/>
            <a:ext cx="5486401" cy="804863"/>
          </a:xfrm>
          <a:prstGeom prst="rect">
            <a:avLst/>
          </a:prstGeom>
        </p:spPr>
        <p:txBody>
          <a:bodyPr lIns="45719" tIns="45719" rIns="45719" bIns="45719"/>
          <a:lstStyle>
            <a:lvl1pPr marL="0" indent="0" defTabSz="914400">
              <a:spcBef>
                <a:spcPts val="300"/>
              </a:spcBef>
              <a:buSzTx/>
              <a:buFontTx/>
              <a:buNone/>
              <a:defRPr sz="1400">
                <a:latin typeface="Arial"/>
                <a:ea typeface="Arial"/>
                <a:cs typeface="Arial"/>
                <a:sym typeface="Arial"/>
              </a:defRPr>
            </a:lvl1pPr>
            <a:lvl2pPr marL="0" indent="457200" defTabSz="914400">
              <a:spcBef>
                <a:spcPts val="300"/>
              </a:spcBef>
              <a:buSzTx/>
              <a:buFontTx/>
              <a:buNone/>
              <a:defRPr sz="1400">
                <a:latin typeface="Arial"/>
                <a:ea typeface="Arial"/>
                <a:cs typeface="Arial"/>
                <a:sym typeface="Arial"/>
              </a:defRPr>
            </a:lvl2pPr>
            <a:lvl3pPr marL="0" indent="914400" defTabSz="914400">
              <a:spcBef>
                <a:spcPts val="300"/>
              </a:spcBef>
              <a:buSzTx/>
              <a:buFontTx/>
              <a:buNone/>
              <a:defRPr sz="1400">
                <a:latin typeface="Arial"/>
                <a:ea typeface="Arial"/>
                <a:cs typeface="Arial"/>
                <a:sym typeface="Arial"/>
              </a:defRPr>
            </a:lvl3pPr>
            <a:lvl4pPr marL="0" indent="1371600" defTabSz="914400">
              <a:spcBef>
                <a:spcPts val="300"/>
              </a:spcBef>
              <a:buSzTx/>
              <a:buFontTx/>
              <a:buNone/>
              <a:defRPr sz="1400">
                <a:latin typeface="Arial"/>
                <a:ea typeface="Arial"/>
                <a:cs typeface="Arial"/>
                <a:sym typeface="Arial"/>
              </a:defRPr>
            </a:lvl4pPr>
            <a:lvl5pPr marL="0" indent="1828800" defTabSz="914400">
              <a:spcBef>
                <a:spcPts val="300"/>
              </a:spcBef>
              <a:buSzTx/>
              <a:buFontTx/>
              <a:buNone/>
              <a:defRPr sz="1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66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67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671" name="Title Text"/>
          <p:cNvSpPr txBox="1"/>
          <p:nvPr>
            <p:ph type="title"/>
          </p:nvPr>
        </p:nvSpPr>
        <p:spPr>
          <a:xfrm>
            <a:off x="685800" y="76200"/>
            <a:ext cx="7772400" cy="8382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672" name="Body Level One…"/>
          <p:cNvSpPr txBox="1"/>
          <p:nvPr>
            <p:ph type="body" idx="1"/>
          </p:nvPr>
        </p:nvSpPr>
        <p:spPr>
          <a:xfrm>
            <a:off x="685800" y="914400"/>
            <a:ext cx="7772400" cy="5257800"/>
          </a:xfrm>
          <a:prstGeom prst="rect">
            <a:avLst/>
          </a:prstGeom>
        </p:spPr>
        <p:txBody>
          <a:bodyPr lIns="45719" tIns="45719" rIns="45719" bIns="45719"/>
          <a:lstStyle>
            <a:lvl1pPr marL="342900" indent="-342900" defTabSz="914400">
              <a:spcBef>
                <a:spcPts val="600"/>
              </a:spcBef>
              <a:buSzTx/>
              <a:buFontTx/>
              <a:buNone/>
              <a:defRPr sz="2800">
                <a:latin typeface="Arial"/>
                <a:ea typeface="Arial"/>
                <a:cs typeface="Arial"/>
                <a:sym typeface="Arial"/>
              </a:defRPr>
            </a:lvl1pPr>
            <a:lvl2pPr marL="857250" indent="-400050" defTabSz="914400">
              <a:spcBef>
                <a:spcPts val="600"/>
              </a:spcBef>
              <a:buFontTx/>
              <a:buChar char="•"/>
              <a:defRPr sz="2800">
                <a:latin typeface="Arial"/>
                <a:ea typeface="Arial"/>
                <a:cs typeface="Arial"/>
                <a:sym typeface="Arial"/>
              </a:defRPr>
            </a:lvl2pPr>
            <a:lvl3pPr marL="1270000" indent="-355600" defTabSz="914400">
              <a:spcBef>
                <a:spcPts val="600"/>
              </a:spcBef>
              <a:buFontTx/>
              <a:buChar char="–"/>
              <a:defRPr sz="2800">
                <a:latin typeface="Arial"/>
                <a:ea typeface="Arial"/>
                <a:cs typeface="Arial"/>
                <a:sym typeface="Arial"/>
              </a:defRPr>
            </a:lvl3pPr>
            <a:lvl4pPr marL="1771650" indent="-400050" defTabSz="914400">
              <a:spcBef>
                <a:spcPts val="600"/>
              </a:spcBef>
              <a:buFontTx/>
              <a:buChar char="»"/>
              <a:defRPr sz="2800">
                <a:latin typeface="Arial"/>
                <a:ea typeface="Arial"/>
                <a:cs typeface="Arial"/>
                <a:sym typeface="Arial"/>
              </a:defRPr>
            </a:lvl4pPr>
            <a:lvl5pPr marL="2286000" indent="-457200"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67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680" name="Line 7"/>
          <p:cNvSpPr/>
          <p:nvPr/>
        </p:nvSpPr>
        <p:spPr>
          <a:xfrm>
            <a:off x="685800" y="838200"/>
            <a:ext cx="7772400" cy="0"/>
          </a:xfrm>
          <a:prstGeom prst="line">
            <a:avLst/>
          </a:prstGeom>
          <a:ln w="38100">
            <a:solidFill>
              <a:srgbClr val="000000"/>
            </a:solidFill>
          </a:ln>
        </p:spPr>
        <p:txBody>
          <a:bodyPr lIns="45719" rIns="45719"/>
          <a:lstStyle/>
          <a:p>
            <a:pPr/>
          </a:p>
        </p:txBody>
      </p:sp>
      <p:sp>
        <p:nvSpPr>
          <p:cNvPr id="1681" name="Title Text"/>
          <p:cNvSpPr txBox="1"/>
          <p:nvPr>
            <p:ph type="title"/>
          </p:nvPr>
        </p:nvSpPr>
        <p:spPr>
          <a:xfrm>
            <a:off x="6515100" y="76200"/>
            <a:ext cx="1943100" cy="6096000"/>
          </a:xfrm>
          <a:prstGeom prst="rect">
            <a:avLst/>
          </a:prstGeom>
        </p:spPr>
        <p:txBody>
          <a:bodyPr lIns="45719" tIns="45719" rIns="45719" bIns="45719"/>
          <a:lstStyle>
            <a:lvl1pPr algn="l" defTabSz="914400">
              <a:defRPr sz="3400">
                <a:latin typeface="Arial"/>
                <a:ea typeface="Arial"/>
                <a:cs typeface="Arial"/>
                <a:sym typeface="Arial"/>
              </a:defRPr>
            </a:lvl1pPr>
          </a:lstStyle>
          <a:p>
            <a:pPr/>
            <a:r>
              <a:t>Title Text</a:t>
            </a:r>
          </a:p>
        </p:txBody>
      </p:sp>
      <p:sp>
        <p:nvSpPr>
          <p:cNvPr id="1682" name="Body Level One…"/>
          <p:cNvSpPr txBox="1"/>
          <p:nvPr>
            <p:ph type="body" idx="1"/>
          </p:nvPr>
        </p:nvSpPr>
        <p:spPr>
          <a:xfrm>
            <a:off x="685800" y="76200"/>
            <a:ext cx="5676900" cy="6096000"/>
          </a:xfrm>
          <a:prstGeom prst="rect">
            <a:avLst/>
          </a:prstGeom>
        </p:spPr>
        <p:txBody>
          <a:bodyPr lIns="45719" tIns="45719" rIns="45719" bIns="45719"/>
          <a:lstStyle>
            <a:lvl1pPr marL="342900" indent="-342900" defTabSz="914400">
              <a:spcBef>
                <a:spcPts val="600"/>
              </a:spcBef>
              <a:buSzTx/>
              <a:buFontTx/>
              <a:buNone/>
              <a:defRPr sz="2800">
                <a:latin typeface="Arial"/>
                <a:ea typeface="Arial"/>
                <a:cs typeface="Arial"/>
                <a:sym typeface="Arial"/>
              </a:defRPr>
            </a:lvl1pPr>
            <a:lvl2pPr marL="857250" indent="-400050" defTabSz="914400">
              <a:spcBef>
                <a:spcPts val="600"/>
              </a:spcBef>
              <a:buFontTx/>
              <a:buChar char="•"/>
              <a:defRPr sz="2800">
                <a:latin typeface="Arial"/>
                <a:ea typeface="Arial"/>
                <a:cs typeface="Arial"/>
                <a:sym typeface="Arial"/>
              </a:defRPr>
            </a:lvl2pPr>
            <a:lvl3pPr marL="1270000" indent="-355600" defTabSz="914400">
              <a:spcBef>
                <a:spcPts val="600"/>
              </a:spcBef>
              <a:buFontTx/>
              <a:buChar char="–"/>
              <a:defRPr sz="2800">
                <a:latin typeface="Arial"/>
                <a:ea typeface="Arial"/>
                <a:cs typeface="Arial"/>
                <a:sym typeface="Arial"/>
              </a:defRPr>
            </a:lvl3pPr>
            <a:lvl4pPr marL="1771650" indent="-400050" defTabSz="914400">
              <a:spcBef>
                <a:spcPts val="600"/>
              </a:spcBef>
              <a:buFontTx/>
              <a:buChar char="»"/>
              <a:defRPr sz="2800">
                <a:latin typeface="Arial"/>
                <a:ea typeface="Arial"/>
                <a:cs typeface="Arial"/>
                <a:sym typeface="Arial"/>
              </a:defRPr>
            </a:lvl4pPr>
            <a:lvl5pPr marL="2286000" indent="-457200"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1683" name="Slide Number"/>
          <p:cNvSpPr txBox="1"/>
          <p:nvPr>
            <p:ph type="sldNum" sz="quarter" idx="2"/>
          </p:nvPr>
        </p:nvSpPr>
        <p:spPr>
          <a:xfrm>
            <a:off x="8176259" y="6248400"/>
            <a:ext cx="281941" cy="287087"/>
          </a:xfrm>
          <a:prstGeom prst="rect">
            <a:avLst/>
          </a:prstGeom>
        </p:spPr>
        <p:txBody>
          <a:bodyPr lIns="45719" tIns="45719" rIns="45719" bIns="45719" anchor="t"/>
          <a:lstStyle>
            <a:lvl1pPr>
              <a:defRPr sz="1400">
                <a:solidFill>
                  <a:srgbClr val="000000"/>
                </a:solidFill>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690" name="Title Text"/>
          <p:cNvSpPr txBox="1"/>
          <p:nvPr>
            <p:ph type="title"/>
          </p:nvPr>
        </p:nvSpPr>
        <p:spPr>
          <a:xfrm>
            <a:off x="685800" y="2130425"/>
            <a:ext cx="7772400" cy="1470025"/>
          </a:xfrm>
          <a:prstGeom prst="rect">
            <a:avLst/>
          </a:prstGeom>
        </p:spPr>
        <p:txBody>
          <a:bodyPr lIns="45719" tIns="45719" rIns="45719" bIns="45719"/>
          <a:lstStyle>
            <a:lvl1pPr defTabSz="914400"/>
          </a:lstStyle>
          <a:p>
            <a:pPr/>
            <a:r>
              <a:t>Title Text</a:t>
            </a:r>
          </a:p>
        </p:txBody>
      </p:sp>
      <p:sp>
        <p:nvSpPr>
          <p:cNvPr id="1691" name="Body Level One…"/>
          <p:cNvSpPr txBox="1"/>
          <p:nvPr>
            <p:ph type="body" sz="quarter" idx="1"/>
          </p:nvPr>
        </p:nvSpPr>
        <p:spPr>
          <a:xfrm>
            <a:off x="1371600" y="3886200"/>
            <a:ext cx="6400800" cy="1752600"/>
          </a:xfrm>
          <a:prstGeom prst="rect">
            <a:avLst/>
          </a:prstGeom>
        </p:spPr>
        <p:txBody>
          <a:bodyPr lIns="45719" tIns="45719" rIns="45719" bIns="45719"/>
          <a:lstStyle>
            <a:lvl1pPr marL="0" indent="0" algn="ctr" defTabSz="914400">
              <a:buSzTx/>
              <a:buFontTx/>
              <a:buNone/>
              <a:defRPr>
                <a:solidFill>
                  <a:srgbClr val="888888"/>
                </a:solidFill>
              </a:defRPr>
            </a:lvl1pPr>
            <a:lvl2pPr marL="0" indent="457200" algn="ctr" defTabSz="914400">
              <a:buSzTx/>
              <a:buFontTx/>
              <a:buNone/>
              <a:defRPr>
                <a:solidFill>
                  <a:srgbClr val="888888"/>
                </a:solidFill>
              </a:defRPr>
            </a:lvl2pPr>
            <a:lvl3pPr marL="0" indent="914400" algn="ctr" defTabSz="914400">
              <a:buSzTx/>
              <a:buFontTx/>
              <a:buNone/>
              <a:defRPr>
                <a:solidFill>
                  <a:srgbClr val="888888"/>
                </a:solidFill>
              </a:defRPr>
            </a:lvl3pPr>
            <a:lvl4pPr marL="0" indent="1371600" algn="ctr" defTabSz="914400">
              <a:buSzTx/>
              <a:buFontTx/>
              <a:buNone/>
              <a:defRPr>
                <a:solidFill>
                  <a:srgbClr val="888888"/>
                </a:solidFill>
              </a:defRPr>
            </a:lvl4pPr>
            <a:lvl5pPr marL="0" indent="1828800" algn="ctr" defTabSz="914400">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692"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699"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700"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701"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708" name="Title Text"/>
          <p:cNvSpPr txBox="1"/>
          <p:nvPr>
            <p:ph type="title"/>
          </p:nvPr>
        </p:nvSpPr>
        <p:spPr>
          <a:xfrm>
            <a:off x="722312" y="4406900"/>
            <a:ext cx="7772401" cy="1362075"/>
          </a:xfrm>
          <a:prstGeom prst="rect">
            <a:avLst/>
          </a:prstGeom>
        </p:spPr>
        <p:txBody>
          <a:bodyPr lIns="45719" tIns="45719" rIns="45719" bIns="45719" anchor="t"/>
          <a:lstStyle>
            <a:lvl1pPr algn="l" defTabSz="914400">
              <a:defRPr b="1" cap="all" sz="4000"/>
            </a:lvl1pPr>
          </a:lstStyle>
          <a:p>
            <a:pPr/>
            <a:r>
              <a:t>Title Text</a:t>
            </a:r>
          </a:p>
        </p:txBody>
      </p:sp>
      <p:sp>
        <p:nvSpPr>
          <p:cNvPr id="1709" name="Body Level One…"/>
          <p:cNvSpPr txBox="1"/>
          <p:nvPr>
            <p:ph type="body" sz="quarter" idx="1"/>
          </p:nvPr>
        </p:nvSpPr>
        <p:spPr>
          <a:xfrm>
            <a:off x="722312" y="2906713"/>
            <a:ext cx="7772401" cy="1500188"/>
          </a:xfrm>
          <a:prstGeom prst="rect">
            <a:avLst/>
          </a:prstGeom>
        </p:spPr>
        <p:txBody>
          <a:bodyPr lIns="45719" tIns="45719" rIns="45719" bIns="45719" anchor="b"/>
          <a:lstStyle>
            <a:lvl1pPr marL="0" indent="0" defTabSz="914400">
              <a:spcBef>
                <a:spcPts val="400"/>
              </a:spcBef>
              <a:buSzTx/>
              <a:buFontTx/>
              <a:buNone/>
              <a:defRPr sz="2000">
                <a:solidFill>
                  <a:srgbClr val="888888"/>
                </a:solidFill>
              </a:defRPr>
            </a:lvl1pPr>
            <a:lvl2pPr marL="0" indent="457200" defTabSz="914400">
              <a:spcBef>
                <a:spcPts val="400"/>
              </a:spcBef>
              <a:buSzTx/>
              <a:buFontTx/>
              <a:buNone/>
              <a:defRPr sz="2000">
                <a:solidFill>
                  <a:srgbClr val="888888"/>
                </a:solidFill>
              </a:defRPr>
            </a:lvl2pPr>
            <a:lvl3pPr marL="0" indent="914400" defTabSz="914400">
              <a:spcBef>
                <a:spcPts val="400"/>
              </a:spcBef>
              <a:buSzTx/>
              <a:buFontTx/>
              <a:buNone/>
              <a:defRPr sz="2000">
                <a:solidFill>
                  <a:srgbClr val="888888"/>
                </a:solidFill>
              </a:defRPr>
            </a:lvl3pPr>
            <a:lvl4pPr marL="0" indent="1371600" defTabSz="914400">
              <a:spcBef>
                <a:spcPts val="400"/>
              </a:spcBef>
              <a:buSzTx/>
              <a:buFontTx/>
              <a:buNone/>
              <a:defRPr sz="2000">
                <a:solidFill>
                  <a:srgbClr val="888888"/>
                </a:solidFill>
              </a:defRPr>
            </a:lvl4pPr>
            <a:lvl5pPr marL="0" indent="1828800" defTabSz="9144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710"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717"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718"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defTabSz="914400">
              <a:spcBef>
                <a:spcPts val="600"/>
              </a:spcBef>
              <a:defRPr sz="2800"/>
            </a:lvl1pPr>
            <a:lvl2pPr marL="790575" indent="-333375" defTabSz="914400">
              <a:spcBef>
                <a:spcPts val="600"/>
              </a:spcBef>
              <a:defRPr sz="2800"/>
            </a:lvl2pPr>
            <a:lvl3pPr marL="1234439" indent="-320039" defTabSz="914400">
              <a:spcBef>
                <a:spcPts val="600"/>
              </a:spcBef>
              <a:defRPr sz="2800"/>
            </a:lvl3pPr>
            <a:lvl4pPr marL="1727200" indent="-355600" defTabSz="914400">
              <a:spcBef>
                <a:spcPts val="600"/>
              </a:spcBef>
              <a:defRPr sz="2800"/>
            </a:lvl4pPr>
            <a:lvl5pPr marL="2184400" indent="-355600" defTabSz="9144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719"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726"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727" name="Body Level One…"/>
          <p:cNvSpPr txBox="1"/>
          <p:nvPr>
            <p:ph type="body" sz="quarter" idx="1"/>
          </p:nvPr>
        </p:nvSpPr>
        <p:spPr>
          <a:xfrm>
            <a:off x="457200" y="1535112"/>
            <a:ext cx="4040188" cy="639763"/>
          </a:xfrm>
          <a:prstGeom prst="rect">
            <a:avLst/>
          </a:prstGeom>
        </p:spPr>
        <p:txBody>
          <a:bodyPr lIns="45719" tIns="45719" rIns="45719" bIns="45719" anchor="b"/>
          <a:lstStyle>
            <a:lvl1pPr marL="0" indent="0" defTabSz="914400">
              <a:spcBef>
                <a:spcPts val="500"/>
              </a:spcBef>
              <a:buSzTx/>
              <a:buFontTx/>
              <a:buNone/>
              <a:defRPr b="1" sz="2400"/>
            </a:lvl1pPr>
            <a:lvl2pPr marL="0" indent="457200" defTabSz="914400">
              <a:spcBef>
                <a:spcPts val="500"/>
              </a:spcBef>
              <a:buSzTx/>
              <a:buFontTx/>
              <a:buNone/>
              <a:defRPr b="1" sz="2400"/>
            </a:lvl2pPr>
            <a:lvl3pPr marL="0" indent="914400" defTabSz="914400">
              <a:spcBef>
                <a:spcPts val="500"/>
              </a:spcBef>
              <a:buSzTx/>
              <a:buFontTx/>
              <a:buNone/>
              <a:defRPr b="1" sz="2400"/>
            </a:lvl3pPr>
            <a:lvl4pPr marL="0" indent="1371600" defTabSz="914400">
              <a:spcBef>
                <a:spcPts val="500"/>
              </a:spcBef>
              <a:buSzTx/>
              <a:buFontTx/>
              <a:buNone/>
              <a:defRPr b="1" sz="2400"/>
            </a:lvl4pPr>
            <a:lvl5pPr marL="0" indent="1828800" defTabSz="9144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728" name="Text Placeholder 4"/>
          <p:cNvSpPr/>
          <p:nvPr>
            <p:ph type="body" sz="quarter" idx="13"/>
          </p:nvPr>
        </p:nvSpPr>
        <p:spPr>
          <a:xfrm>
            <a:off x="4645025" y="1535112"/>
            <a:ext cx="4041775" cy="639763"/>
          </a:xfrm>
          <a:prstGeom prst="rect">
            <a:avLst/>
          </a:prstGeom>
        </p:spPr>
        <p:txBody>
          <a:bodyPr lIns="45719" tIns="45719" rIns="45719" bIns="45719" anchor="b"/>
          <a:lstStyle/>
          <a:p>
            <a:pPr marL="0" indent="0" defTabSz="914400">
              <a:spcBef>
                <a:spcPts val="500"/>
              </a:spcBef>
              <a:buSzTx/>
              <a:buFontTx/>
              <a:buNone/>
              <a:defRPr b="1" sz="2400"/>
            </a:pPr>
          </a:p>
        </p:txBody>
      </p:sp>
      <p:sp>
        <p:nvSpPr>
          <p:cNvPr id="1729"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736"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737"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744"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71"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172" name="Title Text"/>
          <p:cNvSpPr txBox="1"/>
          <p:nvPr>
            <p:ph type="title"/>
          </p:nvPr>
        </p:nvSpPr>
        <p:spPr>
          <a:xfrm>
            <a:off x="457200" y="272653"/>
            <a:ext cx="3007785" cy="1162051"/>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173" name="Body Level One…"/>
          <p:cNvSpPr txBox="1"/>
          <p:nvPr>
            <p:ph type="body" idx="1"/>
          </p:nvPr>
        </p:nvSpPr>
        <p:spPr>
          <a:xfrm>
            <a:off x="3575055" y="272674"/>
            <a:ext cx="5111750" cy="5853113"/>
          </a:xfrm>
          <a:prstGeom prst="rect">
            <a:avLst/>
          </a:prstGeom>
        </p:spPr>
        <p:txBody>
          <a:bodyPr lIns="45652" tIns="45652" rIns="45652" bIns="45652"/>
          <a:lstStyle>
            <a:lvl1pPr marL="0" indent="0" defTabSz="914400">
              <a:spcBef>
                <a:spcPts val="1900"/>
              </a:spcBef>
              <a:buSzTx/>
              <a:buFontTx/>
              <a:buNone/>
              <a:tabLst>
                <a:tab pos="571500" algn="l"/>
              </a:tabLst>
              <a:defRPr>
                <a:latin typeface="Myriad Roman"/>
                <a:ea typeface="Myriad Roman"/>
                <a:cs typeface="Myriad Roman"/>
                <a:sym typeface="Myriad Roman"/>
              </a:defRPr>
            </a:lvl1pPr>
            <a:lvl2pPr marL="620902" indent="-389480" defTabSz="914400">
              <a:spcBef>
                <a:spcPts val="1900"/>
              </a:spcBef>
              <a:buFontTx/>
              <a:buChar char="⬥"/>
              <a:tabLst>
                <a:tab pos="571500" algn="l"/>
              </a:tabLst>
              <a:defRPr>
                <a:latin typeface="Myriad Roman"/>
                <a:ea typeface="Myriad Roman"/>
                <a:cs typeface="Myriad Roman"/>
                <a:sym typeface="Myriad Roman"/>
              </a:defRPr>
            </a:lvl2pPr>
            <a:lvl3pPr marL="990681" indent="-304339" defTabSz="914400">
              <a:spcBef>
                <a:spcPts val="1900"/>
              </a:spcBef>
              <a:buFontTx/>
              <a:tabLst>
                <a:tab pos="571500" algn="l"/>
              </a:tabLst>
              <a:defRPr>
                <a:latin typeface="Myriad Roman"/>
                <a:ea typeface="Myriad Roman"/>
                <a:cs typeface="Myriad Roman"/>
                <a:sym typeface="Myriad Roman"/>
              </a:defRPr>
            </a:lvl3pPr>
            <a:lvl4pPr marL="1499494" indent="-355059" defTabSz="914400">
              <a:spcBef>
                <a:spcPts val="1900"/>
              </a:spcBef>
              <a:buFontTx/>
              <a:tabLst>
                <a:tab pos="571500" algn="l"/>
              </a:tabLst>
              <a:defRPr>
                <a:latin typeface="Myriad Roman"/>
                <a:ea typeface="Myriad Roman"/>
                <a:cs typeface="Myriad Roman"/>
                <a:sym typeface="Myriad Roman"/>
              </a:defRPr>
            </a:lvl4pPr>
            <a:lvl5pPr marL="1965508" indent="-367740" defTabSz="914400">
              <a:spcBef>
                <a:spcPts val="1900"/>
              </a:spcBef>
              <a:buFontTx/>
              <a:tabLst>
                <a:tab pos="571500" algn="l"/>
              </a:tabLst>
              <a:defRPr>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174" name="Text Placeholder 3"/>
          <p:cNvSpPr/>
          <p:nvPr>
            <p:ph type="body" sz="half" idx="13"/>
          </p:nvPr>
        </p:nvSpPr>
        <p:spPr>
          <a:xfrm>
            <a:off x="457200" y="1434724"/>
            <a:ext cx="3007785" cy="4691063"/>
          </a:xfrm>
          <a:prstGeom prst="rect">
            <a:avLst/>
          </a:prstGeom>
        </p:spPr>
        <p:txBody>
          <a:bodyPr lIns="45652" tIns="45652" rIns="45652" bIns="45652"/>
          <a:lstStyle/>
          <a:p>
            <a:pPr marL="0" indent="0" defTabSz="914400">
              <a:spcBef>
                <a:spcPts val="800"/>
              </a:spcBef>
              <a:buSzTx/>
              <a:buFontTx/>
              <a:buNone/>
              <a:tabLst>
                <a:tab pos="571500" algn="l"/>
              </a:tabLst>
              <a:defRPr sz="1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1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751" name="Title Text"/>
          <p:cNvSpPr txBox="1"/>
          <p:nvPr>
            <p:ph type="title"/>
          </p:nvPr>
        </p:nvSpPr>
        <p:spPr>
          <a:xfrm>
            <a:off x="457200" y="273050"/>
            <a:ext cx="3008314" cy="1162050"/>
          </a:xfrm>
          <a:prstGeom prst="rect">
            <a:avLst/>
          </a:prstGeom>
        </p:spPr>
        <p:txBody>
          <a:bodyPr lIns="45719" tIns="45719" rIns="45719" bIns="45719" anchor="b"/>
          <a:lstStyle>
            <a:lvl1pPr algn="l" defTabSz="914400">
              <a:defRPr b="1" sz="2000"/>
            </a:lvl1pPr>
          </a:lstStyle>
          <a:p>
            <a:pPr/>
            <a:r>
              <a:t>Title Text</a:t>
            </a:r>
          </a:p>
        </p:txBody>
      </p:sp>
      <p:sp>
        <p:nvSpPr>
          <p:cNvPr id="1752" name="Body Level One…"/>
          <p:cNvSpPr txBox="1"/>
          <p:nvPr>
            <p:ph type="body" idx="1"/>
          </p:nvPr>
        </p:nvSpPr>
        <p:spPr>
          <a:xfrm>
            <a:off x="3575050" y="273050"/>
            <a:ext cx="5111750" cy="585311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753" name="Text Placeholder 3"/>
          <p:cNvSpPr/>
          <p:nvPr>
            <p:ph type="body" sz="half" idx="13"/>
          </p:nvPr>
        </p:nvSpPr>
        <p:spPr>
          <a:xfrm>
            <a:off x="457199" y="1435100"/>
            <a:ext cx="3008315" cy="4691063"/>
          </a:xfrm>
          <a:prstGeom prst="rect">
            <a:avLst/>
          </a:prstGeom>
        </p:spPr>
        <p:txBody>
          <a:bodyPr lIns="45719" tIns="45719" rIns="45719" bIns="45719"/>
          <a:lstStyle/>
          <a:p>
            <a:pPr marL="0" indent="0" defTabSz="914400">
              <a:spcBef>
                <a:spcPts val="300"/>
              </a:spcBef>
              <a:buSzTx/>
              <a:buFontTx/>
              <a:buNone/>
              <a:defRPr sz="1400"/>
            </a:pPr>
          </a:p>
        </p:txBody>
      </p:sp>
      <p:sp>
        <p:nvSpPr>
          <p:cNvPr id="1754"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761" name="Title Text"/>
          <p:cNvSpPr txBox="1"/>
          <p:nvPr>
            <p:ph type="title"/>
          </p:nvPr>
        </p:nvSpPr>
        <p:spPr>
          <a:xfrm>
            <a:off x="1792288" y="4800600"/>
            <a:ext cx="5486401" cy="566738"/>
          </a:xfrm>
          <a:prstGeom prst="rect">
            <a:avLst/>
          </a:prstGeom>
        </p:spPr>
        <p:txBody>
          <a:bodyPr lIns="45719" tIns="45719" rIns="45719" bIns="45719" anchor="b"/>
          <a:lstStyle>
            <a:lvl1pPr algn="l" defTabSz="914400">
              <a:defRPr b="1" sz="2000"/>
            </a:lvl1pPr>
          </a:lstStyle>
          <a:p>
            <a:pPr/>
            <a:r>
              <a:t>Title Text</a:t>
            </a:r>
          </a:p>
        </p:txBody>
      </p:sp>
      <p:sp>
        <p:nvSpPr>
          <p:cNvPr id="1762"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1763" name="Body Level One…"/>
          <p:cNvSpPr txBox="1"/>
          <p:nvPr>
            <p:ph type="body" sz="quarter" idx="1"/>
          </p:nvPr>
        </p:nvSpPr>
        <p:spPr>
          <a:xfrm>
            <a:off x="1792288" y="5367337"/>
            <a:ext cx="5486401" cy="804863"/>
          </a:xfrm>
          <a:prstGeom prst="rect">
            <a:avLst/>
          </a:prstGeom>
        </p:spPr>
        <p:txBody>
          <a:bodyPr lIns="45719" tIns="45719" rIns="45719" bIns="45719"/>
          <a:lstStyle>
            <a:lvl1pPr marL="0" indent="0" defTabSz="914400">
              <a:spcBef>
                <a:spcPts val="300"/>
              </a:spcBef>
              <a:buSzTx/>
              <a:buFontTx/>
              <a:buNone/>
              <a:defRPr sz="1400"/>
            </a:lvl1pPr>
            <a:lvl2pPr marL="0" indent="457200" defTabSz="914400">
              <a:spcBef>
                <a:spcPts val="300"/>
              </a:spcBef>
              <a:buSzTx/>
              <a:buFontTx/>
              <a:buNone/>
              <a:defRPr sz="1400"/>
            </a:lvl2pPr>
            <a:lvl3pPr marL="0" indent="914400" defTabSz="914400">
              <a:spcBef>
                <a:spcPts val="300"/>
              </a:spcBef>
              <a:buSzTx/>
              <a:buFontTx/>
              <a:buNone/>
              <a:defRPr sz="1400"/>
            </a:lvl3pPr>
            <a:lvl4pPr marL="0" indent="1371600" defTabSz="914400">
              <a:spcBef>
                <a:spcPts val="300"/>
              </a:spcBef>
              <a:buSzTx/>
              <a:buFontTx/>
              <a:buNone/>
              <a:defRPr sz="1400"/>
            </a:lvl4pPr>
            <a:lvl5pPr marL="0" indent="1828800" defTabSz="9144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764"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771"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772"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773"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780" name="Title Text"/>
          <p:cNvSpPr txBox="1"/>
          <p:nvPr>
            <p:ph type="title"/>
          </p:nvPr>
        </p:nvSpPr>
        <p:spPr>
          <a:xfrm>
            <a:off x="6629400" y="274638"/>
            <a:ext cx="2057400" cy="5851526"/>
          </a:xfrm>
          <a:prstGeom prst="rect">
            <a:avLst/>
          </a:prstGeom>
        </p:spPr>
        <p:txBody>
          <a:bodyPr lIns="45719" tIns="45719" rIns="45719" bIns="45719"/>
          <a:lstStyle>
            <a:lvl1pPr defTabSz="914400"/>
          </a:lstStyle>
          <a:p>
            <a:pPr/>
            <a:r>
              <a:t>Title Text</a:t>
            </a:r>
          </a:p>
        </p:txBody>
      </p:sp>
      <p:sp>
        <p:nvSpPr>
          <p:cNvPr id="1781" name="Body Level One…"/>
          <p:cNvSpPr txBox="1"/>
          <p:nvPr>
            <p:ph type="body" idx="1"/>
          </p:nvPr>
        </p:nvSpPr>
        <p:spPr>
          <a:xfrm>
            <a:off x="457200" y="274638"/>
            <a:ext cx="6019800" cy="5851526"/>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782"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Text">
    <p:spTree>
      <p:nvGrpSpPr>
        <p:cNvPr id="1" name=""/>
        <p:cNvGrpSpPr/>
        <p:nvPr/>
      </p:nvGrpSpPr>
      <p:grpSpPr>
        <a:xfrm>
          <a:off x="0" y="0"/>
          <a:ext cx="0" cy="0"/>
          <a:chOff x="0" y="0"/>
          <a:chExt cx="0" cy="0"/>
        </a:xfrm>
      </p:grpSpPr>
      <p:sp>
        <p:nvSpPr>
          <p:cNvPr id="1789" name="Title Text"/>
          <p:cNvSpPr txBox="1"/>
          <p:nvPr>
            <p:ph type="title"/>
          </p:nvPr>
        </p:nvSpPr>
        <p:spPr>
          <a:xfrm>
            <a:off x="533400" y="304800"/>
            <a:ext cx="7620000" cy="1143000"/>
          </a:xfrm>
          <a:prstGeom prst="rect">
            <a:avLst/>
          </a:prstGeom>
        </p:spPr>
        <p:txBody>
          <a:bodyPr lIns="45719" tIns="45719" rIns="45719" bIns="45719"/>
          <a:lstStyle>
            <a:lvl1pPr defTabSz="914400"/>
          </a:lstStyle>
          <a:p>
            <a:pPr/>
            <a:r>
              <a:t>Title Text</a:t>
            </a:r>
          </a:p>
        </p:txBody>
      </p:sp>
      <p:sp>
        <p:nvSpPr>
          <p:cNvPr id="1790" name="Body Level One…"/>
          <p:cNvSpPr txBox="1"/>
          <p:nvPr>
            <p:ph type="body" sz="half" idx="1"/>
          </p:nvPr>
        </p:nvSpPr>
        <p:spPr>
          <a:xfrm>
            <a:off x="533400" y="1524000"/>
            <a:ext cx="3619500" cy="4800600"/>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791" name="Text Placeholder 3"/>
          <p:cNvSpPr/>
          <p:nvPr>
            <p:ph type="body" sz="half" idx="13"/>
          </p:nvPr>
        </p:nvSpPr>
        <p:spPr>
          <a:xfrm>
            <a:off x="4305300" y="1524000"/>
            <a:ext cx="3619500" cy="4800600"/>
          </a:xfrm>
          <a:prstGeom prst="rect">
            <a:avLst/>
          </a:prstGeom>
        </p:spPr>
        <p:txBody>
          <a:bodyPr lIns="45719" tIns="45719" rIns="45719" bIns="45719"/>
          <a:lstStyle/>
          <a:p>
            <a:pPr marL="342900" indent="-342900" defTabSz="914400"/>
          </a:p>
        </p:txBody>
      </p:sp>
      <p:sp>
        <p:nvSpPr>
          <p:cNvPr id="1792"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p:spTree>
      <p:nvGrpSpPr>
        <p:cNvPr id="1" name=""/>
        <p:cNvGrpSpPr/>
        <p:nvPr/>
      </p:nvGrpSpPr>
      <p:grpSpPr>
        <a:xfrm>
          <a:off x="0" y="0"/>
          <a:ext cx="0" cy="0"/>
          <a:chOff x="0" y="0"/>
          <a:chExt cx="0" cy="0"/>
        </a:xfrm>
      </p:grpSpPr>
      <p:sp>
        <p:nvSpPr>
          <p:cNvPr id="1799" name="Body Level One…"/>
          <p:cNvSpPr txBox="1"/>
          <p:nvPr>
            <p:ph type="body" idx="1"/>
          </p:nvPr>
        </p:nvSpPr>
        <p:spPr>
          <a:xfrm>
            <a:off x="533400" y="304800"/>
            <a:ext cx="7620000" cy="6019800"/>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800"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807" name="Title Text"/>
          <p:cNvSpPr txBox="1"/>
          <p:nvPr>
            <p:ph type="title"/>
          </p:nvPr>
        </p:nvSpPr>
        <p:spPr>
          <a:xfrm>
            <a:off x="685800" y="2130425"/>
            <a:ext cx="7772400" cy="1470025"/>
          </a:xfrm>
          <a:prstGeom prst="rect">
            <a:avLst/>
          </a:prstGeom>
        </p:spPr>
        <p:txBody>
          <a:bodyPr lIns="45719" tIns="45719" rIns="45719" bIns="45719"/>
          <a:lstStyle>
            <a:lvl1pPr defTabSz="914400"/>
          </a:lstStyle>
          <a:p>
            <a:pPr/>
            <a:r>
              <a:t>Title Text</a:t>
            </a:r>
          </a:p>
        </p:txBody>
      </p:sp>
      <p:sp>
        <p:nvSpPr>
          <p:cNvPr id="1808" name="Body Level One…"/>
          <p:cNvSpPr txBox="1"/>
          <p:nvPr>
            <p:ph type="body" sz="quarter" idx="1"/>
          </p:nvPr>
        </p:nvSpPr>
        <p:spPr>
          <a:xfrm>
            <a:off x="1371600" y="3886200"/>
            <a:ext cx="6400800" cy="1752600"/>
          </a:xfrm>
          <a:prstGeom prst="rect">
            <a:avLst/>
          </a:prstGeom>
        </p:spPr>
        <p:txBody>
          <a:bodyPr lIns="45719" tIns="45719" rIns="45719" bIns="45719"/>
          <a:lstStyle>
            <a:lvl1pPr marL="0" indent="0" algn="ctr" defTabSz="914400">
              <a:buSzTx/>
              <a:buFontTx/>
              <a:buNone/>
              <a:defRPr>
                <a:solidFill>
                  <a:srgbClr val="888888"/>
                </a:solidFill>
              </a:defRPr>
            </a:lvl1pPr>
            <a:lvl2pPr marL="0" indent="457200" algn="ctr" defTabSz="914400">
              <a:buSzTx/>
              <a:buFontTx/>
              <a:buNone/>
              <a:defRPr>
                <a:solidFill>
                  <a:srgbClr val="888888"/>
                </a:solidFill>
              </a:defRPr>
            </a:lvl2pPr>
            <a:lvl3pPr marL="0" indent="914400" algn="ctr" defTabSz="914400">
              <a:buSzTx/>
              <a:buFontTx/>
              <a:buNone/>
              <a:defRPr>
                <a:solidFill>
                  <a:srgbClr val="888888"/>
                </a:solidFill>
              </a:defRPr>
            </a:lvl3pPr>
            <a:lvl4pPr marL="0" indent="1371600" algn="ctr" defTabSz="914400">
              <a:buSzTx/>
              <a:buFontTx/>
              <a:buNone/>
              <a:defRPr>
                <a:solidFill>
                  <a:srgbClr val="888888"/>
                </a:solidFill>
              </a:defRPr>
            </a:lvl4pPr>
            <a:lvl5pPr marL="0" indent="1828800" algn="ctr" defTabSz="914400">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809"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816"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817"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818"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825" name="Title Text"/>
          <p:cNvSpPr txBox="1"/>
          <p:nvPr>
            <p:ph type="title"/>
          </p:nvPr>
        </p:nvSpPr>
        <p:spPr>
          <a:xfrm>
            <a:off x="722312" y="4406900"/>
            <a:ext cx="7772401" cy="1362075"/>
          </a:xfrm>
          <a:prstGeom prst="rect">
            <a:avLst/>
          </a:prstGeom>
        </p:spPr>
        <p:txBody>
          <a:bodyPr lIns="45719" tIns="45719" rIns="45719" bIns="45719" anchor="t"/>
          <a:lstStyle>
            <a:lvl1pPr algn="l" defTabSz="914400">
              <a:defRPr b="1" cap="all" sz="4000"/>
            </a:lvl1pPr>
          </a:lstStyle>
          <a:p>
            <a:pPr/>
            <a:r>
              <a:t>Title Text</a:t>
            </a:r>
          </a:p>
        </p:txBody>
      </p:sp>
      <p:sp>
        <p:nvSpPr>
          <p:cNvPr id="1826" name="Body Level One…"/>
          <p:cNvSpPr txBox="1"/>
          <p:nvPr>
            <p:ph type="body" sz="quarter" idx="1"/>
          </p:nvPr>
        </p:nvSpPr>
        <p:spPr>
          <a:xfrm>
            <a:off x="722312" y="2906713"/>
            <a:ext cx="7772401" cy="1500188"/>
          </a:xfrm>
          <a:prstGeom prst="rect">
            <a:avLst/>
          </a:prstGeom>
        </p:spPr>
        <p:txBody>
          <a:bodyPr lIns="45719" tIns="45719" rIns="45719" bIns="45719" anchor="b"/>
          <a:lstStyle>
            <a:lvl1pPr marL="0" indent="0" defTabSz="914400">
              <a:spcBef>
                <a:spcPts val="400"/>
              </a:spcBef>
              <a:buSzTx/>
              <a:buFontTx/>
              <a:buNone/>
              <a:defRPr sz="2000">
                <a:solidFill>
                  <a:srgbClr val="888888"/>
                </a:solidFill>
              </a:defRPr>
            </a:lvl1pPr>
            <a:lvl2pPr marL="0" indent="457200" defTabSz="914400">
              <a:spcBef>
                <a:spcPts val="400"/>
              </a:spcBef>
              <a:buSzTx/>
              <a:buFontTx/>
              <a:buNone/>
              <a:defRPr sz="2000">
                <a:solidFill>
                  <a:srgbClr val="888888"/>
                </a:solidFill>
              </a:defRPr>
            </a:lvl2pPr>
            <a:lvl3pPr marL="0" indent="914400" defTabSz="914400">
              <a:spcBef>
                <a:spcPts val="400"/>
              </a:spcBef>
              <a:buSzTx/>
              <a:buFontTx/>
              <a:buNone/>
              <a:defRPr sz="2000">
                <a:solidFill>
                  <a:srgbClr val="888888"/>
                </a:solidFill>
              </a:defRPr>
            </a:lvl3pPr>
            <a:lvl4pPr marL="0" indent="1371600" defTabSz="914400">
              <a:spcBef>
                <a:spcPts val="400"/>
              </a:spcBef>
              <a:buSzTx/>
              <a:buFontTx/>
              <a:buNone/>
              <a:defRPr sz="2000">
                <a:solidFill>
                  <a:srgbClr val="888888"/>
                </a:solidFill>
              </a:defRPr>
            </a:lvl4pPr>
            <a:lvl5pPr marL="0" indent="1828800" defTabSz="9144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827"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1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834"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835"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defTabSz="914400">
              <a:spcBef>
                <a:spcPts val="600"/>
              </a:spcBef>
              <a:defRPr sz="2800"/>
            </a:lvl1pPr>
            <a:lvl2pPr marL="790575" indent="-333375" defTabSz="914400">
              <a:spcBef>
                <a:spcPts val="600"/>
              </a:spcBef>
              <a:defRPr sz="2800"/>
            </a:lvl2pPr>
            <a:lvl3pPr marL="1234439" indent="-320039" defTabSz="914400">
              <a:spcBef>
                <a:spcPts val="600"/>
              </a:spcBef>
              <a:defRPr sz="2800"/>
            </a:lvl3pPr>
            <a:lvl4pPr marL="1727200" indent="-355600" defTabSz="914400">
              <a:spcBef>
                <a:spcPts val="600"/>
              </a:spcBef>
              <a:defRPr sz="2800"/>
            </a:lvl4pPr>
            <a:lvl5pPr marL="2184400" indent="-355600" defTabSz="9144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836"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81"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182" name="Title Text"/>
          <p:cNvSpPr txBox="1"/>
          <p:nvPr>
            <p:ph type="title"/>
          </p:nvPr>
        </p:nvSpPr>
        <p:spPr>
          <a:xfrm>
            <a:off x="1792816" y="4800601"/>
            <a:ext cx="5486401" cy="566739"/>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183" name="Picture Placeholder 2"/>
          <p:cNvSpPr/>
          <p:nvPr>
            <p:ph type="pic" sz="half" idx="13"/>
          </p:nvPr>
        </p:nvSpPr>
        <p:spPr>
          <a:xfrm>
            <a:off x="1792816" y="613172"/>
            <a:ext cx="5486401" cy="4114801"/>
          </a:xfrm>
          <a:prstGeom prst="rect">
            <a:avLst/>
          </a:prstGeom>
        </p:spPr>
        <p:txBody>
          <a:bodyPr lIns="91439" tIns="45719" rIns="91439" bIns="45719">
            <a:noAutofit/>
          </a:bodyPr>
          <a:lstStyle/>
          <a:p>
            <a:pPr/>
          </a:p>
        </p:txBody>
      </p:sp>
      <p:sp>
        <p:nvSpPr>
          <p:cNvPr id="184" name="Body Level One…"/>
          <p:cNvSpPr txBox="1"/>
          <p:nvPr>
            <p:ph type="body" sz="quarter" idx="1"/>
          </p:nvPr>
        </p:nvSpPr>
        <p:spPr>
          <a:xfrm>
            <a:off x="1792816" y="5367394"/>
            <a:ext cx="5486401" cy="804864"/>
          </a:xfrm>
          <a:prstGeom prst="rect">
            <a:avLst/>
          </a:prstGeom>
        </p:spPr>
        <p:txBody>
          <a:bodyPr lIns="45652" tIns="45652" rIns="45652" bIns="45652"/>
          <a:lstStyle>
            <a:lvl1pPr marL="0" indent="0" defTabSz="914400">
              <a:spcBef>
                <a:spcPts val="800"/>
              </a:spcBef>
              <a:buSzTx/>
              <a:buFontTx/>
              <a:buNone/>
              <a:tabLst>
                <a:tab pos="571500" algn="l"/>
              </a:tabLst>
              <a:defRPr sz="1400">
                <a:latin typeface="Myriad Roman"/>
                <a:ea typeface="Myriad Roman"/>
                <a:cs typeface="Myriad Roman"/>
                <a:sym typeface="Myriad Roman"/>
              </a:defRPr>
            </a:lvl1pPr>
            <a:lvl2pPr marL="0" indent="456506" defTabSz="914400">
              <a:spcBef>
                <a:spcPts val="800"/>
              </a:spcBef>
              <a:buSzTx/>
              <a:buFontTx/>
              <a:buNone/>
              <a:tabLst>
                <a:tab pos="571500" algn="l"/>
              </a:tabLst>
              <a:defRPr sz="1400">
                <a:latin typeface="Myriad Roman"/>
                <a:ea typeface="Myriad Roman"/>
                <a:cs typeface="Myriad Roman"/>
                <a:sym typeface="Myriad Roman"/>
              </a:defRPr>
            </a:lvl2pPr>
            <a:lvl3pPr marL="0" indent="913009" defTabSz="914400">
              <a:spcBef>
                <a:spcPts val="800"/>
              </a:spcBef>
              <a:buSzTx/>
              <a:buFontTx/>
              <a:buNone/>
              <a:tabLst>
                <a:tab pos="571500" algn="l"/>
              </a:tabLst>
              <a:defRPr sz="1400">
                <a:latin typeface="Myriad Roman"/>
                <a:ea typeface="Myriad Roman"/>
                <a:cs typeface="Myriad Roman"/>
                <a:sym typeface="Myriad Roman"/>
              </a:defRPr>
            </a:lvl3pPr>
            <a:lvl4pPr marL="0" indent="1369516" defTabSz="914400">
              <a:spcBef>
                <a:spcPts val="800"/>
              </a:spcBef>
              <a:buSzTx/>
              <a:buFontTx/>
              <a:buNone/>
              <a:tabLst>
                <a:tab pos="571500" algn="l"/>
              </a:tabLst>
              <a:defRPr sz="1400">
                <a:latin typeface="Myriad Roman"/>
                <a:ea typeface="Myriad Roman"/>
                <a:cs typeface="Myriad Roman"/>
                <a:sym typeface="Myriad Roman"/>
              </a:defRPr>
            </a:lvl4pPr>
            <a:lvl5pPr marL="0" indent="1826020" defTabSz="914400">
              <a:spcBef>
                <a:spcPts val="800"/>
              </a:spcBef>
              <a:buSzTx/>
              <a:buFontTx/>
              <a:buNone/>
              <a:tabLst>
                <a:tab pos="571500" algn="l"/>
              </a:tabLst>
              <a:defRPr sz="1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843"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844" name="Body Level One…"/>
          <p:cNvSpPr txBox="1"/>
          <p:nvPr>
            <p:ph type="body" sz="quarter" idx="1"/>
          </p:nvPr>
        </p:nvSpPr>
        <p:spPr>
          <a:xfrm>
            <a:off x="457200" y="1535112"/>
            <a:ext cx="4040188" cy="639763"/>
          </a:xfrm>
          <a:prstGeom prst="rect">
            <a:avLst/>
          </a:prstGeom>
        </p:spPr>
        <p:txBody>
          <a:bodyPr lIns="45719" tIns="45719" rIns="45719" bIns="45719" anchor="b"/>
          <a:lstStyle>
            <a:lvl1pPr marL="0" indent="0" defTabSz="914400">
              <a:spcBef>
                <a:spcPts val="500"/>
              </a:spcBef>
              <a:buSzTx/>
              <a:buFontTx/>
              <a:buNone/>
              <a:defRPr b="1" sz="2400"/>
            </a:lvl1pPr>
            <a:lvl2pPr marL="0" indent="457200" defTabSz="914400">
              <a:spcBef>
                <a:spcPts val="500"/>
              </a:spcBef>
              <a:buSzTx/>
              <a:buFontTx/>
              <a:buNone/>
              <a:defRPr b="1" sz="2400"/>
            </a:lvl2pPr>
            <a:lvl3pPr marL="0" indent="914400" defTabSz="914400">
              <a:spcBef>
                <a:spcPts val="500"/>
              </a:spcBef>
              <a:buSzTx/>
              <a:buFontTx/>
              <a:buNone/>
              <a:defRPr b="1" sz="2400"/>
            </a:lvl3pPr>
            <a:lvl4pPr marL="0" indent="1371600" defTabSz="914400">
              <a:spcBef>
                <a:spcPts val="500"/>
              </a:spcBef>
              <a:buSzTx/>
              <a:buFontTx/>
              <a:buNone/>
              <a:defRPr b="1" sz="2400"/>
            </a:lvl4pPr>
            <a:lvl5pPr marL="0" indent="1828800" defTabSz="9144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845" name="Text Placeholder 4"/>
          <p:cNvSpPr/>
          <p:nvPr>
            <p:ph type="body" sz="quarter" idx="13"/>
          </p:nvPr>
        </p:nvSpPr>
        <p:spPr>
          <a:xfrm>
            <a:off x="4645025" y="1535112"/>
            <a:ext cx="4041775" cy="639763"/>
          </a:xfrm>
          <a:prstGeom prst="rect">
            <a:avLst/>
          </a:prstGeom>
        </p:spPr>
        <p:txBody>
          <a:bodyPr lIns="45719" tIns="45719" rIns="45719" bIns="45719" anchor="b"/>
          <a:lstStyle/>
          <a:p>
            <a:pPr marL="0" indent="0" defTabSz="914400">
              <a:spcBef>
                <a:spcPts val="500"/>
              </a:spcBef>
              <a:buSzTx/>
              <a:buFontTx/>
              <a:buNone/>
              <a:defRPr b="1" sz="2400"/>
            </a:pPr>
          </a:p>
        </p:txBody>
      </p:sp>
      <p:sp>
        <p:nvSpPr>
          <p:cNvPr id="1846"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853"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854"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861"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868" name="Title Text"/>
          <p:cNvSpPr txBox="1"/>
          <p:nvPr>
            <p:ph type="title"/>
          </p:nvPr>
        </p:nvSpPr>
        <p:spPr>
          <a:xfrm>
            <a:off x="457200" y="273050"/>
            <a:ext cx="3008314" cy="1162050"/>
          </a:xfrm>
          <a:prstGeom prst="rect">
            <a:avLst/>
          </a:prstGeom>
        </p:spPr>
        <p:txBody>
          <a:bodyPr lIns="45719" tIns="45719" rIns="45719" bIns="45719" anchor="b"/>
          <a:lstStyle>
            <a:lvl1pPr algn="l" defTabSz="914400">
              <a:defRPr b="1" sz="2000"/>
            </a:lvl1pPr>
          </a:lstStyle>
          <a:p>
            <a:pPr/>
            <a:r>
              <a:t>Title Text</a:t>
            </a:r>
          </a:p>
        </p:txBody>
      </p:sp>
      <p:sp>
        <p:nvSpPr>
          <p:cNvPr id="1869" name="Body Level One…"/>
          <p:cNvSpPr txBox="1"/>
          <p:nvPr>
            <p:ph type="body" idx="1"/>
          </p:nvPr>
        </p:nvSpPr>
        <p:spPr>
          <a:xfrm>
            <a:off x="3575050" y="273050"/>
            <a:ext cx="5111750" cy="585311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870" name="Text Placeholder 3"/>
          <p:cNvSpPr/>
          <p:nvPr>
            <p:ph type="body" sz="half" idx="13"/>
          </p:nvPr>
        </p:nvSpPr>
        <p:spPr>
          <a:xfrm>
            <a:off x="457199" y="1435100"/>
            <a:ext cx="3008315" cy="4691063"/>
          </a:xfrm>
          <a:prstGeom prst="rect">
            <a:avLst/>
          </a:prstGeom>
        </p:spPr>
        <p:txBody>
          <a:bodyPr lIns="45719" tIns="45719" rIns="45719" bIns="45719"/>
          <a:lstStyle/>
          <a:p>
            <a:pPr marL="0" indent="0" defTabSz="914400">
              <a:spcBef>
                <a:spcPts val="300"/>
              </a:spcBef>
              <a:buSzTx/>
              <a:buFontTx/>
              <a:buNone/>
              <a:defRPr sz="1400"/>
            </a:pPr>
          </a:p>
        </p:txBody>
      </p:sp>
      <p:sp>
        <p:nvSpPr>
          <p:cNvPr id="1871"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878" name="Title Text"/>
          <p:cNvSpPr txBox="1"/>
          <p:nvPr>
            <p:ph type="title"/>
          </p:nvPr>
        </p:nvSpPr>
        <p:spPr>
          <a:xfrm>
            <a:off x="1792288" y="4800600"/>
            <a:ext cx="5486401" cy="566738"/>
          </a:xfrm>
          <a:prstGeom prst="rect">
            <a:avLst/>
          </a:prstGeom>
        </p:spPr>
        <p:txBody>
          <a:bodyPr lIns="45719" tIns="45719" rIns="45719" bIns="45719" anchor="b"/>
          <a:lstStyle>
            <a:lvl1pPr algn="l" defTabSz="914400">
              <a:defRPr b="1" sz="2000"/>
            </a:lvl1pPr>
          </a:lstStyle>
          <a:p>
            <a:pPr/>
            <a:r>
              <a:t>Title Text</a:t>
            </a:r>
          </a:p>
        </p:txBody>
      </p:sp>
      <p:sp>
        <p:nvSpPr>
          <p:cNvPr id="1879"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1880" name="Body Level One…"/>
          <p:cNvSpPr txBox="1"/>
          <p:nvPr>
            <p:ph type="body" sz="quarter" idx="1"/>
          </p:nvPr>
        </p:nvSpPr>
        <p:spPr>
          <a:xfrm>
            <a:off x="1792288" y="5367337"/>
            <a:ext cx="5486401" cy="804863"/>
          </a:xfrm>
          <a:prstGeom prst="rect">
            <a:avLst/>
          </a:prstGeom>
        </p:spPr>
        <p:txBody>
          <a:bodyPr lIns="45719" tIns="45719" rIns="45719" bIns="45719"/>
          <a:lstStyle>
            <a:lvl1pPr marL="0" indent="0" defTabSz="914400">
              <a:spcBef>
                <a:spcPts val="300"/>
              </a:spcBef>
              <a:buSzTx/>
              <a:buFontTx/>
              <a:buNone/>
              <a:defRPr sz="1400"/>
            </a:lvl1pPr>
            <a:lvl2pPr marL="0" indent="457200" defTabSz="914400">
              <a:spcBef>
                <a:spcPts val="300"/>
              </a:spcBef>
              <a:buSzTx/>
              <a:buFontTx/>
              <a:buNone/>
              <a:defRPr sz="1400"/>
            </a:lvl2pPr>
            <a:lvl3pPr marL="0" indent="914400" defTabSz="914400">
              <a:spcBef>
                <a:spcPts val="300"/>
              </a:spcBef>
              <a:buSzTx/>
              <a:buFontTx/>
              <a:buNone/>
              <a:defRPr sz="1400"/>
            </a:lvl3pPr>
            <a:lvl4pPr marL="0" indent="1371600" defTabSz="914400">
              <a:spcBef>
                <a:spcPts val="300"/>
              </a:spcBef>
              <a:buSzTx/>
              <a:buFontTx/>
              <a:buNone/>
              <a:defRPr sz="1400"/>
            </a:lvl4pPr>
            <a:lvl5pPr marL="0" indent="1828800" defTabSz="9144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881"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888"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889"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890"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897" name="Title Text"/>
          <p:cNvSpPr txBox="1"/>
          <p:nvPr>
            <p:ph type="title"/>
          </p:nvPr>
        </p:nvSpPr>
        <p:spPr>
          <a:xfrm>
            <a:off x="6629400" y="274638"/>
            <a:ext cx="2057400" cy="5851526"/>
          </a:xfrm>
          <a:prstGeom prst="rect">
            <a:avLst/>
          </a:prstGeom>
        </p:spPr>
        <p:txBody>
          <a:bodyPr lIns="45719" tIns="45719" rIns="45719" bIns="45719"/>
          <a:lstStyle>
            <a:lvl1pPr defTabSz="914400"/>
          </a:lstStyle>
          <a:p>
            <a:pPr/>
            <a:r>
              <a:t>Title Text</a:t>
            </a:r>
          </a:p>
        </p:txBody>
      </p:sp>
      <p:sp>
        <p:nvSpPr>
          <p:cNvPr id="1898" name="Body Level One…"/>
          <p:cNvSpPr txBox="1"/>
          <p:nvPr>
            <p:ph type="body" idx="1"/>
          </p:nvPr>
        </p:nvSpPr>
        <p:spPr>
          <a:xfrm>
            <a:off x="457200" y="274638"/>
            <a:ext cx="6019800" cy="5851526"/>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899"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ontent and Text">
    <p:spTree>
      <p:nvGrpSpPr>
        <p:cNvPr id="1" name=""/>
        <p:cNvGrpSpPr/>
        <p:nvPr/>
      </p:nvGrpSpPr>
      <p:grpSpPr>
        <a:xfrm>
          <a:off x="0" y="0"/>
          <a:ext cx="0" cy="0"/>
          <a:chOff x="0" y="0"/>
          <a:chExt cx="0" cy="0"/>
        </a:xfrm>
      </p:grpSpPr>
      <p:sp>
        <p:nvSpPr>
          <p:cNvPr id="1906" name="Title Text"/>
          <p:cNvSpPr txBox="1"/>
          <p:nvPr>
            <p:ph type="title"/>
          </p:nvPr>
        </p:nvSpPr>
        <p:spPr>
          <a:xfrm>
            <a:off x="533400" y="304800"/>
            <a:ext cx="7620000" cy="1143000"/>
          </a:xfrm>
          <a:prstGeom prst="rect">
            <a:avLst/>
          </a:prstGeom>
        </p:spPr>
        <p:txBody>
          <a:bodyPr lIns="45719" tIns="45719" rIns="45719" bIns="45719"/>
          <a:lstStyle>
            <a:lvl1pPr defTabSz="914400"/>
          </a:lstStyle>
          <a:p>
            <a:pPr/>
            <a:r>
              <a:t>Title Text</a:t>
            </a:r>
          </a:p>
        </p:txBody>
      </p:sp>
      <p:sp>
        <p:nvSpPr>
          <p:cNvPr id="1907" name="Body Level One…"/>
          <p:cNvSpPr txBox="1"/>
          <p:nvPr>
            <p:ph type="body" sz="half" idx="1"/>
          </p:nvPr>
        </p:nvSpPr>
        <p:spPr>
          <a:xfrm>
            <a:off x="533400" y="1524000"/>
            <a:ext cx="3619500" cy="4800600"/>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908" name="Text Placeholder 3"/>
          <p:cNvSpPr/>
          <p:nvPr>
            <p:ph type="body" sz="half" idx="13"/>
          </p:nvPr>
        </p:nvSpPr>
        <p:spPr>
          <a:xfrm>
            <a:off x="4305300" y="1524000"/>
            <a:ext cx="3619500" cy="4800600"/>
          </a:xfrm>
          <a:prstGeom prst="rect">
            <a:avLst/>
          </a:prstGeom>
        </p:spPr>
        <p:txBody>
          <a:bodyPr lIns="45719" tIns="45719" rIns="45719" bIns="45719"/>
          <a:lstStyle/>
          <a:p>
            <a:pPr marL="342900" indent="-342900" defTabSz="914400"/>
          </a:p>
        </p:txBody>
      </p:sp>
      <p:sp>
        <p:nvSpPr>
          <p:cNvPr id="1909"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p:spTree>
      <p:nvGrpSpPr>
        <p:cNvPr id="1" name=""/>
        <p:cNvGrpSpPr/>
        <p:nvPr/>
      </p:nvGrpSpPr>
      <p:grpSpPr>
        <a:xfrm>
          <a:off x="0" y="0"/>
          <a:ext cx="0" cy="0"/>
          <a:chOff x="0" y="0"/>
          <a:chExt cx="0" cy="0"/>
        </a:xfrm>
      </p:grpSpPr>
      <p:sp>
        <p:nvSpPr>
          <p:cNvPr id="1916" name="Body Level One…"/>
          <p:cNvSpPr txBox="1"/>
          <p:nvPr>
            <p:ph type="body" idx="1"/>
          </p:nvPr>
        </p:nvSpPr>
        <p:spPr>
          <a:xfrm>
            <a:off x="533400" y="304800"/>
            <a:ext cx="7620000" cy="6019800"/>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917"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924" name="Title Text"/>
          <p:cNvSpPr txBox="1"/>
          <p:nvPr>
            <p:ph type="title"/>
          </p:nvPr>
        </p:nvSpPr>
        <p:spPr>
          <a:xfrm>
            <a:off x="685800" y="2130425"/>
            <a:ext cx="7772400" cy="1470025"/>
          </a:xfrm>
          <a:prstGeom prst="rect">
            <a:avLst/>
          </a:prstGeom>
        </p:spPr>
        <p:txBody>
          <a:bodyPr lIns="45719" tIns="45719" rIns="45719" bIns="45719"/>
          <a:lstStyle>
            <a:lvl1pPr defTabSz="914400"/>
          </a:lstStyle>
          <a:p>
            <a:pPr/>
            <a:r>
              <a:t>Title Text</a:t>
            </a:r>
          </a:p>
        </p:txBody>
      </p:sp>
      <p:sp>
        <p:nvSpPr>
          <p:cNvPr id="1925" name="Body Level One…"/>
          <p:cNvSpPr txBox="1"/>
          <p:nvPr>
            <p:ph type="body" sz="quarter" idx="1"/>
          </p:nvPr>
        </p:nvSpPr>
        <p:spPr>
          <a:xfrm>
            <a:off x="1371600" y="3886200"/>
            <a:ext cx="6400800" cy="1752600"/>
          </a:xfrm>
          <a:prstGeom prst="rect">
            <a:avLst/>
          </a:prstGeom>
        </p:spPr>
        <p:txBody>
          <a:bodyPr lIns="45719" tIns="45719" rIns="45719" bIns="45719"/>
          <a:lstStyle>
            <a:lvl1pPr marL="0" indent="0" algn="ctr" defTabSz="914400">
              <a:buSzTx/>
              <a:buFontTx/>
              <a:buNone/>
              <a:defRPr>
                <a:solidFill>
                  <a:srgbClr val="888888"/>
                </a:solidFill>
              </a:defRPr>
            </a:lvl1pPr>
            <a:lvl2pPr marL="0" indent="457200" algn="ctr" defTabSz="914400">
              <a:buSzTx/>
              <a:buFontTx/>
              <a:buNone/>
              <a:defRPr>
                <a:solidFill>
                  <a:srgbClr val="888888"/>
                </a:solidFill>
              </a:defRPr>
            </a:lvl2pPr>
            <a:lvl3pPr marL="0" indent="914400" algn="ctr" defTabSz="914400">
              <a:buSzTx/>
              <a:buFontTx/>
              <a:buNone/>
              <a:defRPr>
                <a:solidFill>
                  <a:srgbClr val="888888"/>
                </a:solidFill>
              </a:defRPr>
            </a:lvl3pPr>
            <a:lvl4pPr marL="0" indent="1371600" algn="ctr" defTabSz="914400">
              <a:buSzTx/>
              <a:buFontTx/>
              <a:buNone/>
              <a:defRPr>
                <a:solidFill>
                  <a:srgbClr val="888888"/>
                </a:solidFill>
              </a:defRPr>
            </a:lvl4pPr>
            <a:lvl5pPr marL="0" indent="1828800" algn="ctr" defTabSz="914400">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926"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91"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192"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193"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933"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934"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935"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942" name="Title Text"/>
          <p:cNvSpPr txBox="1"/>
          <p:nvPr>
            <p:ph type="title"/>
          </p:nvPr>
        </p:nvSpPr>
        <p:spPr>
          <a:xfrm>
            <a:off x="722312" y="4406900"/>
            <a:ext cx="7772401" cy="1362075"/>
          </a:xfrm>
          <a:prstGeom prst="rect">
            <a:avLst/>
          </a:prstGeom>
        </p:spPr>
        <p:txBody>
          <a:bodyPr lIns="45719" tIns="45719" rIns="45719" bIns="45719" anchor="t"/>
          <a:lstStyle>
            <a:lvl1pPr algn="l" defTabSz="914400">
              <a:defRPr b="1" cap="all" sz="4000"/>
            </a:lvl1pPr>
          </a:lstStyle>
          <a:p>
            <a:pPr/>
            <a:r>
              <a:t>Title Text</a:t>
            </a:r>
          </a:p>
        </p:txBody>
      </p:sp>
      <p:sp>
        <p:nvSpPr>
          <p:cNvPr id="1943" name="Body Level One…"/>
          <p:cNvSpPr txBox="1"/>
          <p:nvPr>
            <p:ph type="body" sz="quarter" idx="1"/>
          </p:nvPr>
        </p:nvSpPr>
        <p:spPr>
          <a:xfrm>
            <a:off x="722312" y="2906713"/>
            <a:ext cx="7772401" cy="1500188"/>
          </a:xfrm>
          <a:prstGeom prst="rect">
            <a:avLst/>
          </a:prstGeom>
        </p:spPr>
        <p:txBody>
          <a:bodyPr lIns="45719" tIns="45719" rIns="45719" bIns="45719" anchor="b"/>
          <a:lstStyle>
            <a:lvl1pPr marL="0" indent="0" defTabSz="914400">
              <a:spcBef>
                <a:spcPts val="400"/>
              </a:spcBef>
              <a:buSzTx/>
              <a:buFontTx/>
              <a:buNone/>
              <a:defRPr sz="2000">
                <a:solidFill>
                  <a:srgbClr val="888888"/>
                </a:solidFill>
              </a:defRPr>
            </a:lvl1pPr>
            <a:lvl2pPr marL="0" indent="457200" defTabSz="914400">
              <a:spcBef>
                <a:spcPts val="400"/>
              </a:spcBef>
              <a:buSzTx/>
              <a:buFontTx/>
              <a:buNone/>
              <a:defRPr sz="2000">
                <a:solidFill>
                  <a:srgbClr val="888888"/>
                </a:solidFill>
              </a:defRPr>
            </a:lvl2pPr>
            <a:lvl3pPr marL="0" indent="914400" defTabSz="914400">
              <a:spcBef>
                <a:spcPts val="400"/>
              </a:spcBef>
              <a:buSzTx/>
              <a:buFontTx/>
              <a:buNone/>
              <a:defRPr sz="2000">
                <a:solidFill>
                  <a:srgbClr val="888888"/>
                </a:solidFill>
              </a:defRPr>
            </a:lvl3pPr>
            <a:lvl4pPr marL="0" indent="1371600" defTabSz="914400">
              <a:spcBef>
                <a:spcPts val="400"/>
              </a:spcBef>
              <a:buSzTx/>
              <a:buFontTx/>
              <a:buNone/>
              <a:defRPr sz="2000">
                <a:solidFill>
                  <a:srgbClr val="888888"/>
                </a:solidFill>
              </a:defRPr>
            </a:lvl4pPr>
            <a:lvl5pPr marL="0" indent="1828800" defTabSz="9144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944"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951"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952"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defTabSz="914400">
              <a:spcBef>
                <a:spcPts val="600"/>
              </a:spcBef>
              <a:defRPr sz="2800"/>
            </a:lvl1pPr>
            <a:lvl2pPr marL="790575" indent="-333375" defTabSz="914400">
              <a:spcBef>
                <a:spcPts val="600"/>
              </a:spcBef>
              <a:defRPr sz="2800"/>
            </a:lvl2pPr>
            <a:lvl3pPr marL="1234439" indent="-320039" defTabSz="914400">
              <a:spcBef>
                <a:spcPts val="600"/>
              </a:spcBef>
              <a:defRPr sz="2800"/>
            </a:lvl3pPr>
            <a:lvl4pPr marL="1727200" indent="-355600" defTabSz="914400">
              <a:spcBef>
                <a:spcPts val="600"/>
              </a:spcBef>
              <a:defRPr sz="2800"/>
            </a:lvl4pPr>
            <a:lvl5pPr marL="2184400" indent="-355600" defTabSz="9144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953"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960"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961" name="Body Level One…"/>
          <p:cNvSpPr txBox="1"/>
          <p:nvPr>
            <p:ph type="body" sz="quarter" idx="1"/>
          </p:nvPr>
        </p:nvSpPr>
        <p:spPr>
          <a:xfrm>
            <a:off x="457200" y="1535112"/>
            <a:ext cx="4040188" cy="639763"/>
          </a:xfrm>
          <a:prstGeom prst="rect">
            <a:avLst/>
          </a:prstGeom>
        </p:spPr>
        <p:txBody>
          <a:bodyPr lIns="45719" tIns="45719" rIns="45719" bIns="45719" anchor="b"/>
          <a:lstStyle>
            <a:lvl1pPr marL="0" indent="0" defTabSz="914400">
              <a:spcBef>
                <a:spcPts val="500"/>
              </a:spcBef>
              <a:buSzTx/>
              <a:buFontTx/>
              <a:buNone/>
              <a:defRPr b="1" sz="2400"/>
            </a:lvl1pPr>
            <a:lvl2pPr marL="0" indent="457200" defTabSz="914400">
              <a:spcBef>
                <a:spcPts val="500"/>
              </a:spcBef>
              <a:buSzTx/>
              <a:buFontTx/>
              <a:buNone/>
              <a:defRPr b="1" sz="2400"/>
            </a:lvl2pPr>
            <a:lvl3pPr marL="0" indent="914400" defTabSz="914400">
              <a:spcBef>
                <a:spcPts val="500"/>
              </a:spcBef>
              <a:buSzTx/>
              <a:buFontTx/>
              <a:buNone/>
              <a:defRPr b="1" sz="2400"/>
            </a:lvl3pPr>
            <a:lvl4pPr marL="0" indent="1371600" defTabSz="914400">
              <a:spcBef>
                <a:spcPts val="500"/>
              </a:spcBef>
              <a:buSzTx/>
              <a:buFontTx/>
              <a:buNone/>
              <a:defRPr b="1" sz="2400"/>
            </a:lvl4pPr>
            <a:lvl5pPr marL="0" indent="1828800" defTabSz="9144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962" name="Text Placeholder 4"/>
          <p:cNvSpPr/>
          <p:nvPr>
            <p:ph type="body" sz="quarter" idx="13"/>
          </p:nvPr>
        </p:nvSpPr>
        <p:spPr>
          <a:xfrm>
            <a:off x="4645025" y="1535112"/>
            <a:ext cx="4041775" cy="639763"/>
          </a:xfrm>
          <a:prstGeom prst="rect">
            <a:avLst/>
          </a:prstGeom>
        </p:spPr>
        <p:txBody>
          <a:bodyPr lIns="45719" tIns="45719" rIns="45719" bIns="45719" anchor="b"/>
          <a:lstStyle/>
          <a:p>
            <a:pPr marL="0" indent="0" defTabSz="914400">
              <a:spcBef>
                <a:spcPts val="500"/>
              </a:spcBef>
              <a:buSzTx/>
              <a:buFontTx/>
              <a:buNone/>
              <a:defRPr b="1" sz="2400"/>
            </a:pPr>
          </a:p>
        </p:txBody>
      </p:sp>
      <p:sp>
        <p:nvSpPr>
          <p:cNvPr id="1963"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970" name="Title Text"/>
          <p:cNvSpPr txBox="1"/>
          <p:nvPr>
            <p:ph type="title"/>
          </p:nvPr>
        </p:nvSpPr>
        <p:spPr>
          <a:prstGeom prst="rect">
            <a:avLst/>
          </a:prstGeom>
        </p:spPr>
        <p:txBody>
          <a:bodyPr lIns="45719" tIns="45719" rIns="45719" bIns="45719"/>
          <a:lstStyle>
            <a:lvl1pPr defTabSz="914400"/>
          </a:lstStyle>
          <a:p>
            <a:pPr/>
            <a:r>
              <a:t>Title Text</a:t>
            </a:r>
          </a:p>
        </p:txBody>
      </p:sp>
      <p:sp>
        <p:nvSpPr>
          <p:cNvPr id="1971"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978"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985" name="Title Text"/>
          <p:cNvSpPr txBox="1"/>
          <p:nvPr>
            <p:ph type="title"/>
          </p:nvPr>
        </p:nvSpPr>
        <p:spPr>
          <a:xfrm>
            <a:off x="457200" y="273050"/>
            <a:ext cx="3008314" cy="1162050"/>
          </a:xfrm>
          <a:prstGeom prst="rect">
            <a:avLst/>
          </a:prstGeom>
        </p:spPr>
        <p:txBody>
          <a:bodyPr lIns="45719" tIns="45719" rIns="45719" bIns="45719" anchor="b"/>
          <a:lstStyle>
            <a:lvl1pPr algn="l" defTabSz="914400">
              <a:defRPr b="1" sz="2000"/>
            </a:lvl1pPr>
          </a:lstStyle>
          <a:p>
            <a:pPr/>
            <a:r>
              <a:t>Title Text</a:t>
            </a:r>
          </a:p>
        </p:txBody>
      </p:sp>
      <p:sp>
        <p:nvSpPr>
          <p:cNvPr id="1986" name="Body Level One…"/>
          <p:cNvSpPr txBox="1"/>
          <p:nvPr>
            <p:ph type="body" idx="1"/>
          </p:nvPr>
        </p:nvSpPr>
        <p:spPr>
          <a:xfrm>
            <a:off x="3575050" y="273050"/>
            <a:ext cx="5111750" cy="585311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1987" name="Text Placeholder 3"/>
          <p:cNvSpPr/>
          <p:nvPr>
            <p:ph type="body" sz="half" idx="13"/>
          </p:nvPr>
        </p:nvSpPr>
        <p:spPr>
          <a:xfrm>
            <a:off x="457199" y="1435100"/>
            <a:ext cx="3008315" cy="4691063"/>
          </a:xfrm>
          <a:prstGeom prst="rect">
            <a:avLst/>
          </a:prstGeom>
        </p:spPr>
        <p:txBody>
          <a:bodyPr lIns="45719" tIns="45719" rIns="45719" bIns="45719"/>
          <a:lstStyle/>
          <a:p>
            <a:pPr marL="0" indent="0" defTabSz="914400">
              <a:spcBef>
                <a:spcPts val="300"/>
              </a:spcBef>
              <a:buSzTx/>
              <a:buFontTx/>
              <a:buNone/>
              <a:defRPr sz="1400"/>
            </a:pPr>
          </a:p>
        </p:txBody>
      </p:sp>
      <p:sp>
        <p:nvSpPr>
          <p:cNvPr id="1988"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995" name="Title Text"/>
          <p:cNvSpPr txBox="1"/>
          <p:nvPr>
            <p:ph type="title"/>
          </p:nvPr>
        </p:nvSpPr>
        <p:spPr>
          <a:xfrm>
            <a:off x="1792288" y="4800600"/>
            <a:ext cx="5486401" cy="566738"/>
          </a:xfrm>
          <a:prstGeom prst="rect">
            <a:avLst/>
          </a:prstGeom>
        </p:spPr>
        <p:txBody>
          <a:bodyPr lIns="45719" tIns="45719" rIns="45719" bIns="45719" anchor="b"/>
          <a:lstStyle>
            <a:lvl1pPr algn="l" defTabSz="914400">
              <a:defRPr b="1" sz="2000"/>
            </a:lvl1pPr>
          </a:lstStyle>
          <a:p>
            <a:pPr/>
            <a:r>
              <a:t>Title Text</a:t>
            </a:r>
          </a:p>
        </p:txBody>
      </p:sp>
      <p:sp>
        <p:nvSpPr>
          <p:cNvPr id="1996"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1997" name="Body Level One…"/>
          <p:cNvSpPr txBox="1"/>
          <p:nvPr>
            <p:ph type="body" sz="quarter" idx="1"/>
          </p:nvPr>
        </p:nvSpPr>
        <p:spPr>
          <a:xfrm>
            <a:off x="1792288" y="5367337"/>
            <a:ext cx="5486401" cy="804863"/>
          </a:xfrm>
          <a:prstGeom prst="rect">
            <a:avLst/>
          </a:prstGeom>
        </p:spPr>
        <p:txBody>
          <a:bodyPr lIns="45719" tIns="45719" rIns="45719" bIns="45719"/>
          <a:lstStyle>
            <a:lvl1pPr marL="0" indent="0" defTabSz="914400">
              <a:spcBef>
                <a:spcPts val="300"/>
              </a:spcBef>
              <a:buSzTx/>
              <a:buFontTx/>
              <a:buNone/>
              <a:defRPr sz="1400"/>
            </a:lvl1pPr>
            <a:lvl2pPr marL="0" indent="457200" defTabSz="914400">
              <a:spcBef>
                <a:spcPts val="300"/>
              </a:spcBef>
              <a:buSzTx/>
              <a:buFontTx/>
              <a:buNone/>
              <a:defRPr sz="1400"/>
            </a:lvl2pPr>
            <a:lvl3pPr marL="0" indent="914400" defTabSz="914400">
              <a:spcBef>
                <a:spcPts val="300"/>
              </a:spcBef>
              <a:buSzTx/>
              <a:buFontTx/>
              <a:buNone/>
              <a:defRPr sz="1400"/>
            </a:lvl3pPr>
            <a:lvl4pPr marL="0" indent="1371600" defTabSz="914400">
              <a:spcBef>
                <a:spcPts val="300"/>
              </a:spcBef>
              <a:buSzTx/>
              <a:buFontTx/>
              <a:buNone/>
              <a:defRPr sz="1400"/>
            </a:lvl4pPr>
            <a:lvl5pPr marL="0" indent="1828800" defTabSz="9144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998"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2005"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006"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007"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2014" name="Title Text"/>
          <p:cNvSpPr txBox="1"/>
          <p:nvPr>
            <p:ph type="title"/>
          </p:nvPr>
        </p:nvSpPr>
        <p:spPr>
          <a:xfrm>
            <a:off x="6629400" y="274638"/>
            <a:ext cx="2057400" cy="5851526"/>
          </a:xfrm>
          <a:prstGeom prst="rect">
            <a:avLst/>
          </a:prstGeom>
        </p:spPr>
        <p:txBody>
          <a:bodyPr lIns="45719" tIns="45719" rIns="45719" bIns="45719"/>
          <a:lstStyle>
            <a:lvl1pPr defTabSz="914400"/>
          </a:lstStyle>
          <a:p>
            <a:pPr/>
            <a:r>
              <a:t>Title Text</a:t>
            </a:r>
          </a:p>
        </p:txBody>
      </p:sp>
      <p:sp>
        <p:nvSpPr>
          <p:cNvPr id="2015" name="Body Level One…"/>
          <p:cNvSpPr txBox="1"/>
          <p:nvPr>
            <p:ph type="body" idx="1"/>
          </p:nvPr>
        </p:nvSpPr>
        <p:spPr>
          <a:xfrm>
            <a:off x="457200" y="274638"/>
            <a:ext cx="6019800" cy="5851526"/>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016"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200"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201" name="Title Text"/>
          <p:cNvSpPr txBox="1"/>
          <p:nvPr>
            <p:ph type="title"/>
          </p:nvPr>
        </p:nvSpPr>
        <p:spPr>
          <a:xfrm>
            <a:off x="6534225" y="171450"/>
            <a:ext cx="1949450" cy="634365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202" name="Body Level One…"/>
          <p:cNvSpPr txBox="1"/>
          <p:nvPr>
            <p:ph type="body" idx="1"/>
          </p:nvPr>
        </p:nvSpPr>
        <p:spPr>
          <a:xfrm>
            <a:off x="685824" y="171450"/>
            <a:ext cx="5645153" cy="634365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Text, and Content">
    <p:spTree>
      <p:nvGrpSpPr>
        <p:cNvPr id="1" name=""/>
        <p:cNvGrpSpPr/>
        <p:nvPr/>
      </p:nvGrpSpPr>
      <p:grpSpPr>
        <a:xfrm>
          <a:off x="0" y="0"/>
          <a:ext cx="0" cy="0"/>
          <a:chOff x="0" y="0"/>
          <a:chExt cx="0" cy="0"/>
        </a:xfrm>
      </p:grpSpPr>
      <p:sp>
        <p:nvSpPr>
          <p:cNvPr id="2023"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024"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025" name="Slide Number"/>
          <p:cNvSpPr txBox="1"/>
          <p:nvPr>
            <p:ph type="sldNum" sz="quarter" idx="2"/>
          </p:nvPr>
        </p:nvSpPr>
        <p:spPr>
          <a:xfrm>
            <a:off x="8422818" y="6348730"/>
            <a:ext cx="263983" cy="269240"/>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032" name="Title Text"/>
          <p:cNvSpPr txBox="1"/>
          <p:nvPr>
            <p:ph type="title"/>
          </p:nvPr>
        </p:nvSpPr>
        <p:spPr>
          <a:xfrm>
            <a:off x="685800" y="2130425"/>
            <a:ext cx="7772400" cy="1470025"/>
          </a:xfrm>
          <a:prstGeom prst="rect">
            <a:avLst/>
          </a:prstGeom>
        </p:spPr>
        <p:txBody>
          <a:bodyPr lIns="45719" tIns="45719" rIns="45719" bIns="45719"/>
          <a:lstStyle>
            <a:lvl1pPr defTabSz="914400"/>
          </a:lstStyle>
          <a:p>
            <a:pPr/>
            <a:r>
              <a:t>Title Text</a:t>
            </a:r>
          </a:p>
        </p:txBody>
      </p:sp>
      <p:sp>
        <p:nvSpPr>
          <p:cNvPr id="2033" name="Body Level One…"/>
          <p:cNvSpPr txBox="1"/>
          <p:nvPr>
            <p:ph type="body" sz="quarter" idx="1"/>
          </p:nvPr>
        </p:nvSpPr>
        <p:spPr>
          <a:xfrm>
            <a:off x="1371600" y="3886200"/>
            <a:ext cx="6400800" cy="1752600"/>
          </a:xfrm>
          <a:prstGeom prst="rect">
            <a:avLst/>
          </a:prstGeom>
        </p:spPr>
        <p:txBody>
          <a:bodyPr lIns="45719" tIns="45719" rIns="45719" bIns="45719"/>
          <a:lstStyle>
            <a:lvl1pPr marL="0" indent="0" algn="ctr" defTabSz="914400">
              <a:buSzTx/>
              <a:buFontTx/>
              <a:buNone/>
              <a:defRPr>
                <a:solidFill>
                  <a:srgbClr val="888888"/>
                </a:solidFill>
              </a:defRPr>
            </a:lvl1pPr>
            <a:lvl2pPr marL="0" indent="457200" algn="ctr" defTabSz="914400">
              <a:buSzTx/>
              <a:buFontTx/>
              <a:buNone/>
              <a:defRPr>
                <a:solidFill>
                  <a:srgbClr val="888888"/>
                </a:solidFill>
              </a:defRPr>
            </a:lvl2pPr>
            <a:lvl3pPr marL="0" indent="914400" algn="ctr" defTabSz="914400">
              <a:buSzTx/>
              <a:buFontTx/>
              <a:buNone/>
              <a:defRPr>
                <a:solidFill>
                  <a:srgbClr val="888888"/>
                </a:solidFill>
              </a:defRPr>
            </a:lvl3pPr>
            <a:lvl4pPr marL="0" indent="1371600" algn="ctr" defTabSz="914400">
              <a:buSzTx/>
              <a:buFontTx/>
              <a:buNone/>
              <a:defRPr>
                <a:solidFill>
                  <a:srgbClr val="888888"/>
                </a:solidFill>
              </a:defRPr>
            </a:lvl4pPr>
            <a:lvl5pPr marL="0" indent="1828800" algn="ctr" defTabSz="914400">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034"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41"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042"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043"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050" name="Title Text"/>
          <p:cNvSpPr txBox="1"/>
          <p:nvPr>
            <p:ph type="title"/>
          </p:nvPr>
        </p:nvSpPr>
        <p:spPr>
          <a:xfrm>
            <a:off x="722312" y="4406900"/>
            <a:ext cx="7772401" cy="1362075"/>
          </a:xfrm>
          <a:prstGeom prst="rect">
            <a:avLst/>
          </a:prstGeom>
        </p:spPr>
        <p:txBody>
          <a:bodyPr lIns="45719" tIns="45719" rIns="45719" bIns="45719" anchor="t"/>
          <a:lstStyle>
            <a:lvl1pPr algn="l" defTabSz="914400">
              <a:defRPr b="1" cap="all" sz="4000"/>
            </a:lvl1pPr>
          </a:lstStyle>
          <a:p>
            <a:pPr/>
            <a:r>
              <a:t>Title Text</a:t>
            </a:r>
          </a:p>
        </p:txBody>
      </p:sp>
      <p:sp>
        <p:nvSpPr>
          <p:cNvPr id="2051" name="Body Level One…"/>
          <p:cNvSpPr txBox="1"/>
          <p:nvPr>
            <p:ph type="body" sz="quarter" idx="1"/>
          </p:nvPr>
        </p:nvSpPr>
        <p:spPr>
          <a:xfrm>
            <a:off x="722312" y="2906713"/>
            <a:ext cx="7772401" cy="1500188"/>
          </a:xfrm>
          <a:prstGeom prst="rect">
            <a:avLst/>
          </a:prstGeom>
        </p:spPr>
        <p:txBody>
          <a:bodyPr lIns="45719" tIns="45719" rIns="45719" bIns="45719" anchor="b"/>
          <a:lstStyle>
            <a:lvl1pPr marL="0" indent="0" defTabSz="914400">
              <a:spcBef>
                <a:spcPts val="400"/>
              </a:spcBef>
              <a:buSzTx/>
              <a:buFontTx/>
              <a:buNone/>
              <a:defRPr sz="2000">
                <a:solidFill>
                  <a:srgbClr val="888888"/>
                </a:solidFill>
              </a:defRPr>
            </a:lvl1pPr>
            <a:lvl2pPr marL="0" indent="457200" defTabSz="914400">
              <a:spcBef>
                <a:spcPts val="400"/>
              </a:spcBef>
              <a:buSzTx/>
              <a:buFontTx/>
              <a:buNone/>
              <a:defRPr sz="2000">
                <a:solidFill>
                  <a:srgbClr val="888888"/>
                </a:solidFill>
              </a:defRPr>
            </a:lvl2pPr>
            <a:lvl3pPr marL="0" indent="914400" defTabSz="914400">
              <a:spcBef>
                <a:spcPts val="400"/>
              </a:spcBef>
              <a:buSzTx/>
              <a:buFontTx/>
              <a:buNone/>
              <a:defRPr sz="2000">
                <a:solidFill>
                  <a:srgbClr val="888888"/>
                </a:solidFill>
              </a:defRPr>
            </a:lvl3pPr>
            <a:lvl4pPr marL="0" indent="1371600" defTabSz="914400">
              <a:spcBef>
                <a:spcPts val="400"/>
              </a:spcBef>
              <a:buSzTx/>
              <a:buFontTx/>
              <a:buNone/>
              <a:defRPr sz="2000">
                <a:solidFill>
                  <a:srgbClr val="888888"/>
                </a:solidFill>
              </a:defRPr>
            </a:lvl4pPr>
            <a:lvl5pPr marL="0" indent="1828800" defTabSz="9144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052"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2059"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060"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defTabSz="914400">
              <a:spcBef>
                <a:spcPts val="600"/>
              </a:spcBef>
              <a:defRPr sz="2800"/>
            </a:lvl1pPr>
            <a:lvl2pPr marL="790575" indent="-333375" defTabSz="914400">
              <a:spcBef>
                <a:spcPts val="600"/>
              </a:spcBef>
              <a:defRPr sz="2800"/>
            </a:lvl2pPr>
            <a:lvl3pPr marL="1234439" indent="-320039" defTabSz="914400">
              <a:spcBef>
                <a:spcPts val="600"/>
              </a:spcBef>
              <a:defRPr sz="2800"/>
            </a:lvl3pPr>
            <a:lvl4pPr marL="1727200" indent="-355600" defTabSz="914400">
              <a:spcBef>
                <a:spcPts val="600"/>
              </a:spcBef>
              <a:defRPr sz="2800"/>
            </a:lvl4pPr>
            <a:lvl5pPr marL="2184400" indent="-355600" defTabSz="9144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2061"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2068"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069" name="Body Level One…"/>
          <p:cNvSpPr txBox="1"/>
          <p:nvPr>
            <p:ph type="body" sz="quarter" idx="1"/>
          </p:nvPr>
        </p:nvSpPr>
        <p:spPr>
          <a:xfrm>
            <a:off x="457200" y="1535112"/>
            <a:ext cx="4040188" cy="639763"/>
          </a:xfrm>
          <a:prstGeom prst="rect">
            <a:avLst/>
          </a:prstGeom>
        </p:spPr>
        <p:txBody>
          <a:bodyPr lIns="45719" tIns="45719" rIns="45719" bIns="45719" anchor="b"/>
          <a:lstStyle>
            <a:lvl1pPr marL="0" indent="0" defTabSz="914400">
              <a:spcBef>
                <a:spcPts val="500"/>
              </a:spcBef>
              <a:buSzTx/>
              <a:buFontTx/>
              <a:buNone/>
              <a:defRPr b="1" sz="2400"/>
            </a:lvl1pPr>
            <a:lvl2pPr marL="0" indent="457200" defTabSz="914400">
              <a:spcBef>
                <a:spcPts val="500"/>
              </a:spcBef>
              <a:buSzTx/>
              <a:buFontTx/>
              <a:buNone/>
              <a:defRPr b="1" sz="2400"/>
            </a:lvl2pPr>
            <a:lvl3pPr marL="0" indent="914400" defTabSz="914400">
              <a:spcBef>
                <a:spcPts val="500"/>
              </a:spcBef>
              <a:buSzTx/>
              <a:buFontTx/>
              <a:buNone/>
              <a:defRPr b="1" sz="2400"/>
            </a:lvl3pPr>
            <a:lvl4pPr marL="0" indent="1371600" defTabSz="914400">
              <a:spcBef>
                <a:spcPts val="500"/>
              </a:spcBef>
              <a:buSzTx/>
              <a:buFontTx/>
              <a:buNone/>
              <a:defRPr b="1" sz="2400"/>
            </a:lvl4pPr>
            <a:lvl5pPr marL="0" indent="1828800" defTabSz="9144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070" name="Text Placeholder 4"/>
          <p:cNvSpPr/>
          <p:nvPr>
            <p:ph type="body" sz="quarter" idx="13"/>
          </p:nvPr>
        </p:nvSpPr>
        <p:spPr>
          <a:xfrm>
            <a:off x="4645025" y="1535112"/>
            <a:ext cx="4041775" cy="639763"/>
          </a:xfrm>
          <a:prstGeom prst="rect">
            <a:avLst/>
          </a:prstGeom>
        </p:spPr>
        <p:txBody>
          <a:bodyPr lIns="45719" tIns="45719" rIns="45719" bIns="45719" anchor="b"/>
          <a:lstStyle/>
          <a:p>
            <a:pPr marL="0" indent="0" defTabSz="914400">
              <a:spcBef>
                <a:spcPts val="500"/>
              </a:spcBef>
              <a:buSzTx/>
              <a:buFontTx/>
              <a:buNone/>
              <a:defRPr b="1" sz="2400"/>
            </a:pPr>
          </a:p>
        </p:txBody>
      </p:sp>
      <p:sp>
        <p:nvSpPr>
          <p:cNvPr id="2071"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078"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079"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086"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2093" name="Title Text"/>
          <p:cNvSpPr txBox="1"/>
          <p:nvPr>
            <p:ph type="title"/>
          </p:nvPr>
        </p:nvSpPr>
        <p:spPr>
          <a:xfrm>
            <a:off x="457200" y="273050"/>
            <a:ext cx="3008314" cy="1162050"/>
          </a:xfrm>
          <a:prstGeom prst="rect">
            <a:avLst/>
          </a:prstGeom>
        </p:spPr>
        <p:txBody>
          <a:bodyPr lIns="45719" tIns="45719" rIns="45719" bIns="45719" anchor="b"/>
          <a:lstStyle>
            <a:lvl1pPr algn="l" defTabSz="914400">
              <a:defRPr b="1" sz="2000"/>
            </a:lvl1pPr>
          </a:lstStyle>
          <a:p>
            <a:pPr/>
            <a:r>
              <a:t>Title Text</a:t>
            </a:r>
          </a:p>
        </p:txBody>
      </p:sp>
      <p:sp>
        <p:nvSpPr>
          <p:cNvPr id="2094" name="Body Level One…"/>
          <p:cNvSpPr txBox="1"/>
          <p:nvPr>
            <p:ph type="body" idx="1"/>
          </p:nvPr>
        </p:nvSpPr>
        <p:spPr>
          <a:xfrm>
            <a:off x="3575050" y="273050"/>
            <a:ext cx="5111750" cy="585311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095" name="Text Placeholder 3"/>
          <p:cNvSpPr/>
          <p:nvPr>
            <p:ph type="body" sz="half" idx="13"/>
          </p:nvPr>
        </p:nvSpPr>
        <p:spPr>
          <a:xfrm>
            <a:off x="457199" y="1435100"/>
            <a:ext cx="3008315" cy="4691063"/>
          </a:xfrm>
          <a:prstGeom prst="rect">
            <a:avLst/>
          </a:prstGeom>
        </p:spPr>
        <p:txBody>
          <a:bodyPr lIns="45719" tIns="45719" rIns="45719" bIns="45719"/>
          <a:lstStyle/>
          <a:p>
            <a:pPr marL="0" indent="0" defTabSz="914400">
              <a:spcBef>
                <a:spcPts val="300"/>
              </a:spcBef>
              <a:buSzTx/>
              <a:buFontTx/>
              <a:buNone/>
              <a:defRPr sz="1400"/>
            </a:pPr>
          </a:p>
        </p:txBody>
      </p:sp>
      <p:sp>
        <p:nvSpPr>
          <p:cNvPr id="2096"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103" name="Title Text"/>
          <p:cNvSpPr txBox="1"/>
          <p:nvPr>
            <p:ph type="title"/>
          </p:nvPr>
        </p:nvSpPr>
        <p:spPr>
          <a:xfrm>
            <a:off x="1792288" y="4800600"/>
            <a:ext cx="5486401" cy="566738"/>
          </a:xfrm>
          <a:prstGeom prst="rect">
            <a:avLst/>
          </a:prstGeom>
        </p:spPr>
        <p:txBody>
          <a:bodyPr lIns="45719" tIns="45719" rIns="45719" bIns="45719" anchor="b"/>
          <a:lstStyle>
            <a:lvl1pPr algn="l" defTabSz="914400">
              <a:defRPr b="1" sz="2000"/>
            </a:lvl1pPr>
          </a:lstStyle>
          <a:p>
            <a:pPr/>
            <a:r>
              <a:t>Title Text</a:t>
            </a:r>
          </a:p>
        </p:txBody>
      </p:sp>
      <p:sp>
        <p:nvSpPr>
          <p:cNvPr id="2104"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2105" name="Body Level One…"/>
          <p:cNvSpPr txBox="1"/>
          <p:nvPr>
            <p:ph type="body" sz="quarter" idx="1"/>
          </p:nvPr>
        </p:nvSpPr>
        <p:spPr>
          <a:xfrm>
            <a:off x="1792288" y="5367337"/>
            <a:ext cx="5486401" cy="804863"/>
          </a:xfrm>
          <a:prstGeom prst="rect">
            <a:avLst/>
          </a:prstGeom>
        </p:spPr>
        <p:txBody>
          <a:bodyPr lIns="45719" tIns="45719" rIns="45719" bIns="45719"/>
          <a:lstStyle>
            <a:lvl1pPr marL="0" indent="0" defTabSz="914400">
              <a:spcBef>
                <a:spcPts val="300"/>
              </a:spcBef>
              <a:buSzTx/>
              <a:buFontTx/>
              <a:buNone/>
              <a:defRPr sz="1400"/>
            </a:lvl1pPr>
            <a:lvl2pPr marL="0" indent="457200" defTabSz="914400">
              <a:spcBef>
                <a:spcPts val="300"/>
              </a:spcBef>
              <a:buSzTx/>
              <a:buFontTx/>
              <a:buNone/>
              <a:defRPr sz="1400"/>
            </a:lvl2pPr>
            <a:lvl3pPr marL="0" indent="914400" defTabSz="914400">
              <a:spcBef>
                <a:spcPts val="300"/>
              </a:spcBef>
              <a:buSzTx/>
              <a:buFontTx/>
              <a:buNone/>
              <a:defRPr sz="1400"/>
            </a:lvl3pPr>
            <a:lvl4pPr marL="0" indent="1371600" defTabSz="914400">
              <a:spcBef>
                <a:spcPts val="300"/>
              </a:spcBef>
              <a:buSzTx/>
              <a:buFontTx/>
              <a:buNone/>
              <a:defRPr sz="1400"/>
            </a:lvl4pPr>
            <a:lvl5pPr marL="0" indent="1828800" defTabSz="9144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2106"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09"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210" name="Title Text"/>
          <p:cNvSpPr txBox="1"/>
          <p:nvPr>
            <p:ph type="title"/>
          </p:nvPr>
        </p:nvSpPr>
        <p:spPr>
          <a:xfrm>
            <a:off x="685800" y="2130027"/>
            <a:ext cx="7772400" cy="1470423"/>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211" name="Body Level One…"/>
          <p:cNvSpPr txBox="1"/>
          <p:nvPr>
            <p:ph type="body" sz="quarter" idx="1"/>
          </p:nvPr>
        </p:nvSpPr>
        <p:spPr>
          <a:xfrm>
            <a:off x="1371600" y="3886200"/>
            <a:ext cx="6400800" cy="1752600"/>
          </a:xfrm>
          <a:prstGeom prst="rect">
            <a:avLst/>
          </a:prstGeom>
        </p:spPr>
        <p:txBody>
          <a:bodyPr lIns="45652" tIns="45652" rIns="45652" bIns="45652"/>
          <a:lstStyle>
            <a:lvl1pPr marL="0" indent="0" algn="ctr" defTabSz="914400">
              <a:spcBef>
                <a:spcPts val="1200"/>
              </a:spcBef>
              <a:buSzTx/>
              <a:buFontTx/>
              <a:buNone/>
              <a:tabLst>
                <a:tab pos="571500" algn="l"/>
              </a:tabLst>
              <a:defRPr sz="2000">
                <a:latin typeface="Myriad Roman"/>
                <a:ea typeface="Myriad Roman"/>
                <a:cs typeface="Myriad Roman"/>
                <a:sym typeface="Myriad Roman"/>
              </a:defRPr>
            </a:lvl1pPr>
            <a:lvl2pPr marL="0" indent="456506" algn="ctr" defTabSz="914400">
              <a:spcBef>
                <a:spcPts val="1200"/>
              </a:spcBef>
              <a:buSzTx/>
              <a:buFontTx/>
              <a:buNone/>
              <a:tabLst>
                <a:tab pos="571500" algn="l"/>
              </a:tabLst>
              <a:defRPr sz="2000">
                <a:latin typeface="Myriad Roman"/>
                <a:ea typeface="Myriad Roman"/>
                <a:cs typeface="Myriad Roman"/>
                <a:sym typeface="Myriad Roman"/>
              </a:defRPr>
            </a:lvl2pPr>
            <a:lvl3pPr marL="0" indent="913009" algn="ctr" defTabSz="914400">
              <a:spcBef>
                <a:spcPts val="1200"/>
              </a:spcBef>
              <a:buSzTx/>
              <a:buFontTx/>
              <a:buNone/>
              <a:tabLst>
                <a:tab pos="571500" algn="l"/>
              </a:tabLst>
              <a:defRPr sz="2000">
                <a:latin typeface="Myriad Roman"/>
                <a:ea typeface="Myriad Roman"/>
                <a:cs typeface="Myriad Roman"/>
                <a:sym typeface="Myriad Roman"/>
              </a:defRPr>
            </a:lvl3pPr>
            <a:lvl4pPr marL="0" indent="1369516" algn="ctr" defTabSz="914400">
              <a:spcBef>
                <a:spcPts val="1200"/>
              </a:spcBef>
              <a:buSzTx/>
              <a:buFontTx/>
              <a:buNone/>
              <a:tabLst>
                <a:tab pos="571500" algn="l"/>
              </a:tabLst>
              <a:defRPr sz="2000">
                <a:latin typeface="Myriad Roman"/>
                <a:ea typeface="Myriad Roman"/>
                <a:cs typeface="Myriad Roman"/>
                <a:sym typeface="Myriad Roman"/>
              </a:defRPr>
            </a:lvl4pPr>
            <a:lvl5pPr marL="0" indent="1826020" algn="ctr"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2113"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114"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115"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2122" name="Title Text"/>
          <p:cNvSpPr txBox="1"/>
          <p:nvPr>
            <p:ph type="title"/>
          </p:nvPr>
        </p:nvSpPr>
        <p:spPr>
          <a:xfrm>
            <a:off x="6629400" y="274638"/>
            <a:ext cx="2057400" cy="5851526"/>
          </a:xfrm>
          <a:prstGeom prst="rect">
            <a:avLst/>
          </a:prstGeom>
        </p:spPr>
        <p:txBody>
          <a:bodyPr lIns="45719" tIns="45719" rIns="45719" bIns="45719"/>
          <a:lstStyle>
            <a:lvl1pPr defTabSz="914400"/>
          </a:lstStyle>
          <a:p>
            <a:pPr/>
            <a:r>
              <a:t>Title Text</a:t>
            </a:r>
          </a:p>
        </p:txBody>
      </p:sp>
      <p:sp>
        <p:nvSpPr>
          <p:cNvPr id="2123" name="Body Level One…"/>
          <p:cNvSpPr txBox="1"/>
          <p:nvPr>
            <p:ph type="body" idx="1"/>
          </p:nvPr>
        </p:nvSpPr>
        <p:spPr>
          <a:xfrm>
            <a:off x="457200" y="274638"/>
            <a:ext cx="6019800" cy="5851526"/>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124"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Text, and Content">
    <p:spTree>
      <p:nvGrpSpPr>
        <p:cNvPr id="1" name=""/>
        <p:cNvGrpSpPr/>
        <p:nvPr/>
      </p:nvGrpSpPr>
      <p:grpSpPr>
        <a:xfrm>
          <a:off x="0" y="0"/>
          <a:ext cx="0" cy="0"/>
          <a:chOff x="0" y="0"/>
          <a:chExt cx="0" cy="0"/>
        </a:xfrm>
      </p:grpSpPr>
      <p:sp>
        <p:nvSpPr>
          <p:cNvPr id="2131"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132"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133" name="Slide Number"/>
          <p:cNvSpPr txBox="1"/>
          <p:nvPr>
            <p:ph type="sldNum" sz="quarter" idx="2"/>
          </p:nvPr>
        </p:nvSpPr>
        <p:spPr>
          <a:xfrm>
            <a:off x="8422818" y="6348730"/>
            <a:ext cx="263983" cy="269240"/>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140" name="Title Text"/>
          <p:cNvSpPr txBox="1"/>
          <p:nvPr>
            <p:ph type="title"/>
          </p:nvPr>
        </p:nvSpPr>
        <p:spPr>
          <a:xfrm>
            <a:off x="685800" y="2130425"/>
            <a:ext cx="7772400" cy="1470025"/>
          </a:xfrm>
          <a:prstGeom prst="rect">
            <a:avLst/>
          </a:prstGeom>
        </p:spPr>
        <p:txBody>
          <a:bodyPr lIns="45719" tIns="45719" rIns="45719" bIns="45719"/>
          <a:lstStyle>
            <a:lvl1pPr defTabSz="914400"/>
          </a:lstStyle>
          <a:p>
            <a:pPr/>
            <a:r>
              <a:t>Title Text</a:t>
            </a:r>
          </a:p>
        </p:txBody>
      </p:sp>
      <p:sp>
        <p:nvSpPr>
          <p:cNvPr id="2141" name="Body Level One…"/>
          <p:cNvSpPr txBox="1"/>
          <p:nvPr>
            <p:ph type="body" sz="quarter" idx="1"/>
          </p:nvPr>
        </p:nvSpPr>
        <p:spPr>
          <a:xfrm>
            <a:off x="1371600" y="3886200"/>
            <a:ext cx="6400800" cy="1752600"/>
          </a:xfrm>
          <a:prstGeom prst="rect">
            <a:avLst/>
          </a:prstGeom>
        </p:spPr>
        <p:txBody>
          <a:bodyPr lIns="45719" tIns="45719" rIns="45719" bIns="45719"/>
          <a:lstStyle>
            <a:lvl1pPr marL="0" indent="0" algn="ctr" defTabSz="914400">
              <a:buSzTx/>
              <a:buFontTx/>
              <a:buNone/>
              <a:defRPr>
                <a:solidFill>
                  <a:srgbClr val="888888"/>
                </a:solidFill>
              </a:defRPr>
            </a:lvl1pPr>
            <a:lvl2pPr marL="0" indent="457200" algn="ctr" defTabSz="914400">
              <a:buSzTx/>
              <a:buFontTx/>
              <a:buNone/>
              <a:defRPr>
                <a:solidFill>
                  <a:srgbClr val="888888"/>
                </a:solidFill>
              </a:defRPr>
            </a:lvl2pPr>
            <a:lvl3pPr marL="0" indent="914400" algn="ctr" defTabSz="914400">
              <a:buSzTx/>
              <a:buFontTx/>
              <a:buNone/>
              <a:defRPr>
                <a:solidFill>
                  <a:srgbClr val="888888"/>
                </a:solidFill>
              </a:defRPr>
            </a:lvl3pPr>
            <a:lvl4pPr marL="0" indent="1371600" algn="ctr" defTabSz="914400">
              <a:buSzTx/>
              <a:buFontTx/>
              <a:buNone/>
              <a:defRPr>
                <a:solidFill>
                  <a:srgbClr val="888888"/>
                </a:solidFill>
              </a:defRPr>
            </a:lvl4pPr>
            <a:lvl5pPr marL="0" indent="1828800" algn="ctr" defTabSz="914400">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142"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149"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150"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151"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158" name="Title Text"/>
          <p:cNvSpPr txBox="1"/>
          <p:nvPr>
            <p:ph type="title"/>
          </p:nvPr>
        </p:nvSpPr>
        <p:spPr>
          <a:xfrm>
            <a:off x="722312" y="4406900"/>
            <a:ext cx="7772401" cy="1362075"/>
          </a:xfrm>
          <a:prstGeom prst="rect">
            <a:avLst/>
          </a:prstGeom>
        </p:spPr>
        <p:txBody>
          <a:bodyPr lIns="45719" tIns="45719" rIns="45719" bIns="45719" anchor="t"/>
          <a:lstStyle>
            <a:lvl1pPr algn="l" defTabSz="914400">
              <a:defRPr b="1" cap="all" sz="4000"/>
            </a:lvl1pPr>
          </a:lstStyle>
          <a:p>
            <a:pPr/>
            <a:r>
              <a:t>Title Text</a:t>
            </a:r>
          </a:p>
        </p:txBody>
      </p:sp>
      <p:sp>
        <p:nvSpPr>
          <p:cNvPr id="2159" name="Body Level One…"/>
          <p:cNvSpPr txBox="1"/>
          <p:nvPr>
            <p:ph type="body" sz="quarter" idx="1"/>
          </p:nvPr>
        </p:nvSpPr>
        <p:spPr>
          <a:xfrm>
            <a:off x="722312" y="2906713"/>
            <a:ext cx="7772401" cy="1500188"/>
          </a:xfrm>
          <a:prstGeom prst="rect">
            <a:avLst/>
          </a:prstGeom>
        </p:spPr>
        <p:txBody>
          <a:bodyPr lIns="45719" tIns="45719" rIns="45719" bIns="45719" anchor="b"/>
          <a:lstStyle>
            <a:lvl1pPr marL="0" indent="0" defTabSz="914400">
              <a:spcBef>
                <a:spcPts val="400"/>
              </a:spcBef>
              <a:buSzTx/>
              <a:buFontTx/>
              <a:buNone/>
              <a:defRPr sz="2000">
                <a:solidFill>
                  <a:srgbClr val="888888"/>
                </a:solidFill>
              </a:defRPr>
            </a:lvl1pPr>
            <a:lvl2pPr marL="0" indent="457200" defTabSz="914400">
              <a:spcBef>
                <a:spcPts val="400"/>
              </a:spcBef>
              <a:buSzTx/>
              <a:buFontTx/>
              <a:buNone/>
              <a:defRPr sz="2000">
                <a:solidFill>
                  <a:srgbClr val="888888"/>
                </a:solidFill>
              </a:defRPr>
            </a:lvl2pPr>
            <a:lvl3pPr marL="0" indent="914400" defTabSz="914400">
              <a:spcBef>
                <a:spcPts val="400"/>
              </a:spcBef>
              <a:buSzTx/>
              <a:buFontTx/>
              <a:buNone/>
              <a:defRPr sz="2000">
                <a:solidFill>
                  <a:srgbClr val="888888"/>
                </a:solidFill>
              </a:defRPr>
            </a:lvl3pPr>
            <a:lvl4pPr marL="0" indent="1371600" defTabSz="914400">
              <a:spcBef>
                <a:spcPts val="400"/>
              </a:spcBef>
              <a:buSzTx/>
              <a:buFontTx/>
              <a:buNone/>
              <a:defRPr sz="2000">
                <a:solidFill>
                  <a:srgbClr val="888888"/>
                </a:solidFill>
              </a:defRPr>
            </a:lvl4pPr>
            <a:lvl5pPr marL="0" indent="1828800" defTabSz="9144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160"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2167"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168"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defTabSz="914400">
              <a:spcBef>
                <a:spcPts val="600"/>
              </a:spcBef>
              <a:defRPr sz="2800"/>
            </a:lvl1pPr>
            <a:lvl2pPr marL="790575" indent="-333375" defTabSz="914400">
              <a:spcBef>
                <a:spcPts val="600"/>
              </a:spcBef>
              <a:defRPr sz="2800"/>
            </a:lvl2pPr>
            <a:lvl3pPr marL="1234439" indent="-320039" defTabSz="914400">
              <a:spcBef>
                <a:spcPts val="600"/>
              </a:spcBef>
              <a:defRPr sz="2800"/>
            </a:lvl3pPr>
            <a:lvl4pPr marL="1727200" indent="-355600" defTabSz="914400">
              <a:spcBef>
                <a:spcPts val="600"/>
              </a:spcBef>
              <a:defRPr sz="2800"/>
            </a:lvl4pPr>
            <a:lvl5pPr marL="2184400" indent="-355600" defTabSz="9144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2169"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2176"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177" name="Body Level One…"/>
          <p:cNvSpPr txBox="1"/>
          <p:nvPr>
            <p:ph type="body" sz="quarter" idx="1"/>
          </p:nvPr>
        </p:nvSpPr>
        <p:spPr>
          <a:xfrm>
            <a:off x="457200" y="1535112"/>
            <a:ext cx="4040188" cy="639763"/>
          </a:xfrm>
          <a:prstGeom prst="rect">
            <a:avLst/>
          </a:prstGeom>
        </p:spPr>
        <p:txBody>
          <a:bodyPr lIns="45719" tIns="45719" rIns="45719" bIns="45719" anchor="b"/>
          <a:lstStyle>
            <a:lvl1pPr marL="0" indent="0" defTabSz="914400">
              <a:spcBef>
                <a:spcPts val="500"/>
              </a:spcBef>
              <a:buSzTx/>
              <a:buFontTx/>
              <a:buNone/>
              <a:defRPr b="1" sz="2400"/>
            </a:lvl1pPr>
            <a:lvl2pPr marL="0" indent="457200" defTabSz="914400">
              <a:spcBef>
                <a:spcPts val="500"/>
              </a:spcBef>
              <a:buSzTx/>
              <a:buFontTx/>
              <a:buNone/>
              <a:defRPr b="1" sz="2400"/>
            </a:lvl2pPr>
            <a:lvl3pPr marL="0" indent="914400" defTabSz="914400">
              <a:spcBef>
                <a:spcPts val="500"/>
              </a:spcBef>
              <a:buSzTx/>
              <a:buFontTx/>
              <a:buNone/>
              <a:defRPr b="1" sz="2400"/>
            </a:lvl3pPr>
            <a:lvl4pPr marL="0" indent="1371600" defTabSz="914400">
              <a:spcBef>
                <a:spcPts val="500"/>
              </a:spcBef>
              <a:buSzTx/>
              <a:buFontTx/>
              <a:buNone/>
              <a:defRPr b="1" sz="2400"/>
            </a:lvl4pPr>
            <a:lvl5pPr marL="0" indent="1828800" defTabSz="9144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178" name="Text Placeholder 4"/>
          <p:cNvSpPr/>
          <p:nvPr>
            <p:ph type="body" sz="quarter" idx="13"/>
          </p:nvPr>
        </p:nvSpPr>
        <p:spPr>
          <a:xfrm>
            <a:off x="4645025" y="1535112"/>
            <a:ext cx="4041775" cy="639763"/>
          </a:xfrm>
          <a:prstGeom prst="rect">
            <a:avLst/>
          </a:prstGeom>
        </p:spPr>
        <p:txBody>
          <a:bodyPr lIns="45719" tIns="45719" rIns="45719" bIns="45719" anchor="b"/>
          <a:lstStyle/>
          <a:p>
            <a:pPr marL="0" indent="0" defTabSz="914400">
              <a:spcBef>
                <a:spcPts val="500"/>
              </a:spcBef>
              <a:buSzTx/>
              <a:buFontTx/>
              <a:buNone/>
              <a:defRPr b="1" sz="2400"/>
            </a:pPr>
          </a:p>
        </p:txBody>
      </p:sp>
      <p:sp>
        <p:nvSpPr>
          <p:cNvPr id="2179"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186"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187"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194"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18"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219"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220"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2201" name="Title Text"/>
          <p:cNvSpPr txBox="1"/>
          <p:nvPr>
            <p:ph type="title"/>
          </p:nvPr>
        </p:nvSpPr>
        <p:spPr>
          <a:xfrm>
            <a:off x="457200" y="273050"/>
            <a:ext cx="3008314" cy="1162050"/>
          </a:xfrm>
          <a:prstGeom prst="rect">
            <a:avLst/>
          </a:prstGeom>
        </p:spPr>
        <p:txBody>
          <a:bodyPr lIns="45719" tIns="45719" rIns="45719" bIns="45719" anchor="b"/>
          <a:lstStyle>
            <a:lvl1pPr algn="l" defTabSz="914400">
              <a:defRPr b="1" sz="2000"/>
            </a:lvl1pPr>
          </a:lstStyle>
          <a:p>
            <a:pPr/>
            <a:r>
              <a:t>Title Text</a:t>
            </a:r>
          </a:p>
        </p:txBody>
      </p:sp>
      <p:sp>
        <p:nvSpPr>
          <p:cNvPr id="2202" name="Body Level One…"/>
          <p:cNvSpPr txBox="1"/>
          <p:nvPr>
            <p:ph type="body" idx="1"/>
          </p:nvPr>
        </p:nvSpPr>
        <p:spPr>
          <a:xfrm>
            <a:off x="3575050" y="273050"/>
            <a:ext cx="5111750" cy="585311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203" name="Text Placeholder 3"/>
          <p:cNvSpPr/>
          <p:nvPr>
            <p:ph type="body" sz="half" idx="13"/>
          </p:nvPr>
        </p:nvSpPr>
        <p:spPr>
          <a:xfrm>
            <a:off x="457199" y="1435100"/>
            <a:ext cx="3008315" cy="4691063"/>
          </a:xfrm>
          <a:prstGeom prst="rect">
            <a:avLst/>
          </a:prstGeom>
        </p:spPr>
        <p:txBody>
          <a:bodyPr lIns="45719" tIns="45719" rIns="45719" bIns="45719"/>
          <a:lstStyle/>
          <a:p>
            <a:pPr marL="0" indent="0" defTabSz="914400">
              <a:spcBef>
                <a:spcPts val="300"/>
              </a:spcBef>
              <a:buSzTx/>
              <a:buFontTx/>
              <a:buNone/>
              <a:defRPr sz="1400"/>
            </a:pPr>
          </a:p>
        </p:txBody>
      </p:sp>
      <p:sp>
        <p:nvSpPr>
          <p:cNvPr id="2204"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211" name="Title Text"/>
          <p:cNvSpPr txBox="1"/>
          <p:nvPr>
            <p:ph type="title"/>
          </p:nvPr>
        </p:nvSpPr>
        <p:spPr>
          <a:xfrm>
            <a:off x="1792288" y="4800600"/>
            <a:ext cx="5486401" cy="566738"/>
          </a:xfrm>
          <a:prstGeom prst="rect">
            <a:avLst/>
          </a:prstGeom>
        </p:spPr>
        <p:txBody>
          <a:bodyPr lIns="45719" tIns="45719" rIns="45719" bIns="45719" anchor="b"/>
          <a:lstStyle>
            <a:lvl1pPr algn="l" defTabSz="914400">
              <a:defRPr b="1" sz="2000"/>
            </a:lvl1pPr>
          </a:lstStyle>
          <a:p>
            <a:pPr/>
            <a:r>
              <a:t>Title Text</a:t>
            </a:r>
          </a:p>
        </p:txBody>
      </p:sp>
      <p:sp>
        <p:nvSpPr>
          <p:cNvPr id="2212"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2213" name="Body Level One…"/>
          <p:cNvSpPr txBox="1"/>
          <p:nvPr>
            <p:ph type="body" sz="quarter" idx="1"/>
          </p:nvPr>
        </p:nvSpPr>
        <p:spPr>
          <a:xfrm>
            <a:off x="1792288" y="5367337"/>
            <a:ext cx="5486401" cy="804863"/>
          </a:xfrm>
          <a:prstGeom prst="rect">
            <a:avLst/>
          </a:prstGeom>
        </p:spPr>
        <p:txBody>
          <a:bodyPr lIns="45719" tIns="45719" rIns="45719" bIns="45719"/>
          <a:lstStyle>
            <a:lvl1pPr marL="0" indent="0" defTabSz="914400">
              <a:spcBef>
                <a:spcPts val="300"/>
              </a:spcBef>
              <a:buSzTx/>
              <a:buFontTx/>
              <a:buNone/>
              <a:defRPr sz="1400"/>
            </a:lvl1pPr>
            <a:lvl2pPr marL="0" indent="457200" defTabSz="914400">
              <a:spcBef>
                <a:spcPts val="300"/>
              </a:spcBef>
              <a:buSzTx/>
              <a:buFontTx/>
              <a:buNone/>
              <a:defRPr sz="1400"/>
            </a:lvl2pPr>
            <a:lvl3pPr marL="0" indent="914400" defTabSz="914400">
              <a:spcBef>
                <a:spcPts val="300"/>
              </a:spcBef>
              <a:buSzTx/>
              <a:buFontTx/>
              <a:buNone/>
              <a:defRPr sz="1400"/>
            </a:lvl3pPr>
            <a:lvl4pPr marL="0" indent="1371600" defTabSz="914400">
              <a:spcBef>
                <a:spcPts val="300"/>
              </a:spcBef>
              <a:buSzTx/>
              <a:buFontTx/>
              <a:buNone/>
              <a:defRPr sz="1400"/>
            </a:lvl4pPr>
            <a:lvl5pPr marL="0" indent="1828800" defTabSz="9144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2214"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2221"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222"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223"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2230" name="Title Text"/>
          <p:cNvSpPr txBox="1"/>
          <p:nvPr>
            <p:ph type="title"/>
          </p:nvPr>
        </p:nvSpPr>
        <p:spPr>
          <a:xfrm>
            <a:off x="6629400" y="274638"/>
            <a:ext cx="2057400" cy="5851526"/>
          </a:xfrm>
          <a:prstGeom prst="rect">
            <a:avLst/>
          </a:prstGeom>
        </p:spPr>
        <p:txBody>
          <a:bodyPr lIns="45719" tIns="45719" rIns="45719" bIns="45719"/>
          <a:lstStyle>
            <a:lvl1pPr defTabSz="914400"/>
          </a:lstStyle>
          <a:p>
            <a:pPr/>
            <a:r>
              <a:t>Title Text</a:t>
            </a:r>
          </a:p>
        </p:txBody>
      </p:sp>
      <p:sp>
        <p:nvSpPr>
          <p:cNvPr id="2231" name="Body Level One…"/>
          <p:cNvSpPr txBox="1"/>
          <p:nvPr>
            <p:ph type="body" idx="1"/>
          </p:nvPr>
        </p:nvSpPr>
        <p:spPr>
          <a:xfrm>
            <a:off x="457200" y="274638"/>
            <a:ext cx="6019800" cy="5851526"/>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232"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Text, and Content">
    <p:spTree>
      <p:nvGrpSpPr>
        <p:cNvPr id="1" name=""/>
        <p:cNvGrpSpPr/>
        <p:nvPr/>
      </p:nvGrpSpPr>
      <p:grpSpPr>
        <a:xfrm>
          <a:off x="0" y="0"/>
          <a:ext cx="0" cy="0"/>
          <a:chOff x="0" y="0"/>
          <a:chExt cx="0" cy="0"/>
        </a:xfrm>
      </p:grpSpPr>
      <p:sp>
        <p:nvSpPr>
          <p:cNvPr id="2239"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240"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241" name="Slide Number"/>
          <p:cNvSpPr txBox="1"/>
          <p:nvPr>
            <p:ph type="sldNum" sz="quarter" idx="2"/>
          </p:nvPr>
        </p:nvSpPr>
        <p:spPr>
          <a:xfrm>
            <a:off x="8422818" y="6348730"/>
            <a:ext cx="263983" cy="269240"/>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2248" name="Title Text"/>
          <p:cNvSpPr txBox="1"/>
          <p:nvPr>
            <p:ph type="title"/>
          </p:nvPr>
        </p:nvSpPr>
        <p:spPr>
          <a:xfrm>
            <a:off x="685800" y="2130425"/>
            <a:ext cx="7772400" cy="1470025"/>
          </a:xfrm>
          <a:prstGeom prst="rect">
            <a:avLst/>
          </a:prstGeom>
        </p:spPr>
        <p:txBody>
          <a:bodyPr lIns="45719" tIns="45719" rIns="45719" bIns="45719"/>
          <a:lstStyle>
            <a:lvl1pPr defTabSz="914400"/>
          </a:lstStyle>
          <a:p>
            <a:pPr/>
            <a:r>
              <a:t>Title Text</a:t>
            </a:r>
          </a:p>
        </p:txBody>
      </p:sp>
      <p:sp>
        <p:nvSpPr>
          <p:cNvPr id="2249" name="Body Level One…"/>
          <p:cNvSpPr txBox="1"/>
          <p:nvPr>
            <p:ph type="body" sz="quarter" idx="1"/>
          </p:nvPr>
        </p:nvSpPr>
        <p:spPr>
          <a:xfrm>
            <a:off x="1371600" y="3886200"/>
            <a:ext cx="6400800" cy="1752600"/>
          </a:xfrm>
          <a:prstGeom prst="rect">
            <a:avLst/>
          </a:prstGeom>
        </p:spPr>
        <p:txBody>
          <a:bodyPr lIns="45719" tIns="45719" rIns="45719" bIns="45719"/>
          <a:lstStyle>
            <a:lvl1pPr marL="0" indent="0" algn="ctr" defTabSz="914400">
              <a:buSzTx/>
              <a:buFontTx/>
              <a:buNone/>
              <a:defRPr>
                <a:solidFill>
                  <a:srgbClr val="888888"/>
                </a:solidFill>
              </a:defRPr>
            </a:lvl1pPr>
            <a:lvl2pPr marL="0" indent="457200" algn="ctr" defTabSz="914400">
              <a:buSzTx/>
              <a:buFontTx/>
              <a:buNone/>
              <a:defRPr>
                <a:solidFill>
                  <a:srgbClr val="888888"/>
                </a:solidFill>
              </a:defRPr>
            </a:lvl2pPr>
            <a:lvl3pPr marL="0" indent="914400" algn="ctr" defTabSz="914400">
              <a:buSzTx/>
              <a:buFontTx/>
              <a:buNone/>
              <a:defRPr>
                <a:solidFill>
                  <a:srgbClr val="888888"/>
                </a:solidFill>
              </a:defRPr>
            </a:lvl3pPr>
            <a:lvl4pPr marL="0" indent="1371600" algn="ctr" defTabSz="914400">
              <a:buSzTx/>
              <a:buFontTx/>
              <a:buNone/>
              <a:defRPr>
                <a:solidFill>
                  <a:srgbClr val="888888"/>
                </a:solidFill>
              </a:defRPr>
            </a:lvl4pPr>
            <a:lvl5pPr marL="0" indent="1828800" algn="ctr" defTabSz="914400">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250"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257"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258"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259"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266" name="Title Text"/>
          <p:cNvSpPr txBox="1"/>
          <p:nvPr>
            <p:ph type="title"/>
          </p:nvPr>
        </p:nvSpPr>
        <p:spPr>
          <a:xfrm>
            <a:off x="722312" y="4406900"/>
            <a:ext cx="7772401" cy="1362075"/>
          </a:xfrm>
          <a:prstGeom prst="rect">
            <a:avLst/>
          </a:prstGeom>
        </p:spPr>
        <p:txBody>
          <a:bodyPr lIns="45719" tIns="45719" rIns="45719" bIns="45719" anchor="t"/>
          <a:lstStyle>
            <a:lvl1pPr algn="l" defTabSz="914400">
              <a:defRPr b="1" cap="all" sz="4000"/>
            </a:lvl1pPr>
          </a:lstStyle>
          <a:p>
            <a:pPr/>
            <a:r>
              <a:t>Title Text</a:t>
            </a:r>
          </a:p>
        </p:txBody>
      </p:sp>
      <p:sp>
        <p:nvSpPr>
          <p:cNvPr id="2267" name="Body Level One…"/>
          <p:cNvSpPr txBox="1"/>
          <p:nvPr>
            <p:ph type="body" sz="quarter" idx="1"/>
          </p:nvPr>
        </p:nvSpPr>
        <p:spPr>
          <a:xfrm>
            <a:off x="722312" y="2906713"/>
            <a:ext cx="7772401" cy="1500188"/>
          </a:xfrm>
          <a:prstGeom prst="rect">
            <a:avLst/>
          </a:prstGeom>
        </p:spPr>
        <p:txBody>
          <a:bodyPr lIns="45719" tIns="45719" rIns="45719" bIns="45719" anchor="b"/>
          <a:lstStyle>
            <a:lvl1pPr marL="0" indent="0" defTabSz="914400">
              <a:spcBef>
                <a:spcPts val="400"/>
              </a:spcBef>
              <a:buSzTx/>
              <a:buFontTx/>
              <a:buNone/>
              <a:defRPr sz="2000">
                <a:solidFill>
                  <a:srgbClr val="888888"/>
                </a:solidFill>
              </a:defRPr>
            </a:lvl1pPr>
            <a:lvl2pPr marL="0" indent="457200" defTabSz="914400">
              <a:spcBef>
                <a:spcPts val="400"/>
              </a:spcBef>
              <a:buSzTx/>
              <a:buFontTx/>
              <a:buNone/>
              <a:defRPr sz="2000">
                <a:solidFill>
                  <a:srgbClr val="888888"/>
                </a:solidFill>
              </a:defRPr>
            </a:lvl2pPr>
            <a:lvl3pPr marL="0" indent="914400" defTabSz="914400">
              <a:spcBef>
                <a:spcPts val="400"/>
              </a:spcBef>
              <a:buSzTx/>
              <a:buFontTx/>
              <a:buNone/>
              <a:defRPr sz="2000">
                <a:solidFill>
                  <a:srgbClr val="888888"/>
                </a:solidFill>
              </a:defRPr>
            </a:lvl3pPr>
            <a:lvl4pPr marL="0" indent="1371600" defTabSz="914400">
              <a:spcBef>
                <a:spcPts val="400"/>
              </a:spcBef>
              <a:buSzTx/>
              <a:buFontTx/>
              <a:buNone/>
              <a:defRPr sz="2000">
                <a:solidFill>
                  <a:srgbClr val="888888"/>
                </a:solidFill>
              </a:defRPr>
            </a:lvl4pPr>
            <a:lvl5pPr marL="0" indent="1828800" defTabSz="9144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268"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2275"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276"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defTabSz="914400">
              <a:spcBef>
                <a:spcPts val="600"/>
              </a:spcBef>
              <a:defRPr sz="2800"/>
            </a:lvl1pPr>
            <a:lvl2pPr marL="790575" indent="-333375" defTabSz="914400">
              <a:spcBef>
                <a:spcPts val="600"/>
              </a:spcBef>
              <a:defRPr sz="2800"/>
            </a:lvl2pPr>
            <a:lvl3pPr marL="1234439" indent="-320039" defTabSz="914400">
              <a:spcBef>
                <a:spcPts val="600"/>
              </a:spcBef>
              <a:defRPr sz="2800"/>
            </a:lvl3pPr>
            <a:lvl4pPr marL="1727200" indent="-355600" defTabSz="914400">
              <a:spcBef>
                <a:spcPts val="600"/>
              </a:spcBef>
              <a:defRPr sz="2800"/>
            </a:lvl4pPr>
            <a:lvl5pPr marL="2184400" indent="-355600" defTabSz="9144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2277"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2284"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285" name="Body Level One…"/>
          <p:cNvSpPr txBox="1"/>
          <p:nvPr>
            <p:ph type="body" sz="quarter" idx="1"/>
          </p:nvPr>
        </p:nvSpPr>
        <p:spPr>
          <a:xfrm>
            <a:off x="457200" y="1535112"/>
            <a:ext cx="4040188" cy="639763"/>
          </a:xfrm>
          <a:prstGeom prst="rect">
            <a:avLst/>
          </a:prstGeom>
        </p:spPr>
        <p:txBody>
          <a:bodyPr lIns="45719" tIns="45719" rIns="45719" bIns="45719" anchor="b"/>
          <a:lstStyle>
            <a:lvl1pPr marL="0" indent="0" defTabSz="914400">
              <a:spcBef>
                <a:spcPts val="500"/>
              </a:spcBef>
              <a:buSzTx/>
              <a:buFontTx/>
              <a:buNone/>
              <a:defRPr b="1" sz="2400"/>
            </a:lvl1pPr>
            <a:lvl2pPr marL="0" indent="457200" defTabSz="914400">
              <a:spcBef>
                <a:spcPts val="500"/>
              </a:spcBef>
              <a:buSzTx/>
              <a:buFontTx/>
              <a:buNone/>
              <a:defRPr b="1" sz="2400"/>
            </a:lvl2pPr>
            <a:lvl3pPr marL="0" indent="914400" defTabSz="914400">
              <a:spcBef>
                <a:spcPts val="500"/>
              </a:spcBef>
              <a:buSzTx/>
              <a:buFontTx/>
              <a:buNone/>
              <a:defRPr b="1" sz="2400"/>
            </a:lvl3pPr>
            <a:lvl4pPr marL="0" indent="1371600" defTabSz="914400">
              <a:spcBef>
                <a:spcPts val="500"/>
              </a:spcBef>
              <a:buSzTx/>
              <a:buFontTx/>
              <a:buNone/>
              <a:defRPr b="1" sz="2400"/>
            </a:lvl4pPr>
            <a:lvl5pPr marL="0" indent="1828800" defTabSz="9144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286" name="Text Placeholder 4"/>
          <p:cNvSpPr/>
          <p:nvPr>
            <p:ph type="body" sz="quarter" idx="13"/>
          </p:nvPr>
        </p:nvSpPr>
        <p:spPr>
          <a:xfrm>
            <a:off x="4645025" y="1535112"/>
            <a:ext cx="4041775" cy="639763"/>
          </a:xfrm>
          <a:prstGeom prst="rect">
            <a:avLst/>
          </a:prstGeom>
        </p:spPr>
        <p:txBody>
          <a:bodyPr lIns="45719" tIns="45719" rIns="45719" bIns="45719" anchor="b"/>
          <a:lstStyle/>
          <a:p>
            <a:pPr marL="0" indent="0" defTabSz="914400">
              <a:spcBef>
                <a:spcPts val="500"/>
              </a:spcBef>
              <a:buSzTx/>
              <a:buFontTx/>
              <a:buNone/>
              <a:defRPr b="1" sz="2400"/>
            </a:pPr>
          </a:p>
        </p:txBody>
      </p:sp>
      <p:sp>
        <p:nvSpPr>
          <p:cNvPr id="2287"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27"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228" name="Title Text"/>
          <p:cNvSpPr txBox="1"/>
          <p:nvPr>
            <p:ph type="title"/>
          </p:nvPr>
        </p:nvSpPr>
        <p:spPr>
          <a:xfrm>
            <a:off x="721783" y="4406517"/>
            <a:ext cx="7772401" cy="1362076"/>
          </a:xfrm>
          <a:prstGeom prst="rect">
            <a:avLst/>
          </a:prstGeom>
        </p:spPr>
        <p:txBody>
          <a:bodyPr lIns="45652" tIns="45652" rIns="45652" bIns="45652" anchor="t"/>
          <a:lstStyle>
            <a:lvl1pPr algn="l" defTabSz="914400">
              <a:defRPr b="1" cap="all" sz="4000">
                <a:latin typeface="Myriad Roman"/>
                <a:ea typeface="Myriad Roman"/>
                <a:cs typeface="Myriad Roman"/>
                <a:sym typeface="Myriad Roman"/>
              </a:defRPr>
            </a:lvl1pPr>
          </a:lstStyle>
          <a:p>
            <a:pPr/>
            <a:r>
              <a:t>Title Text</a:t>
            </a:r>
          </a:p>
        </p:txBody>
      </p:sp>
      <p:sp>
        <p:nvSpPr>
          <p:cNvPr id="229" name="Body Level One…"/>
          <p:cNvSpPr txBox="1"/>
          <p:nvPr>
            <p:ph type="body" sz="quarter" idx="1"/>
          </p:nvPr>
        </p:nvSpPr>
        <p:spPr>
          <a:xfrm>
            <a:off x="721783" y="2906316"/>
            <a:ext cx="7772401" cy="1500189"/>
          </a:xfrm>
          <a:prstGeom prst="rect">
            <a:avLst/>
          </a:prstGeom>
        </p:spPr>
        <p:txBody>
          <a:bodyPr lIns="45652" tIns="45652" rIns="45652" bIns="45652" anchor="b"/>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0" indent="456506" defTabSz="914400">
              <a:spcBef>
                <a:spcPts val="1200"/>
              </a:spcBef>
              <a:buSzTx/>
              <a:buFontTx/>
              <a:buNone/>
              <a:tabLst>
                <a:tab pos="571500" algn="l"/>
              </a:tabLst>
              <a:defRPr sz="2000">
                <a:latin typeface="Myriad Roman"/>
                <a:ea typeface="Myriad Roman"/>
                <a:cs typeface="Myriad Roman"/>
                <a:sym typeface="Myriad Roman"/>
              </a:defRPr>
            </a:lvl2pPr>
            <a:lvl3pPr marL="0" indent="913009" defTabSz="914400">
              <a:spcBef>
                <a:spcPts val="1200"/>
              </a:spcBef>
              <a:buSzTx/>
              <a:buFontTx/>
              <a:buNone/>
              <a:tabLst>
                <a:tab pos="571500" algn="l"/>
              </a:tabLst>
              <a:defRPr sz="2000">
                <a:latin typeface="Myriad Roman"/>
                <a:ea typeface="Myriad Roman"/>
                <a:cs typeface="Myriad Roman"/>
                <a:sym typeface="Myriad Roman"/>
              </a:defRPr>
            </a:lvl3pPr>
            <a:lvl4pPr marL="0" indent="1369516" defTabSz="914400">
              <a:spcBef>
                <a:spcPts val="1200"/>
              </a:spcBef>
              <a:buSzTx/>
              <a:buFontTx/>
              <a:buNone/>
              <a:tabLst>
                <a:tab pos="571500" algn="l"/>
              </a:tabLst>
              <a:defRPr sz="2000">
                <a:latin typeface="Myriad Roman"/>
                <a:ea typeface="Myriad Roman"/>
                <a:cs typeface="Myriad Roman"/>
                <a:sym typeface="Myriad Roman"/>
              </a:defRPr>
            </a:lvl4pPr>
            <a:lvl5pPr marL="0" indent="1826020"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294"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295"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302"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2309" name="Title Text"/>
          <p:cNvSpPr txBox="1"/>
          <p:nvPr>
            <p:ph type="title"/>
          </p:nvPr>
        </p:nvSpPr>
        <p:spPr>
          <a:xfrm>
            <a:off x="457200" y="273050"/>
            <a:ext cx="3008314" cy="1162050"/>
          </a:xfrm>
          <a:prstGeom prst="rect">
            <a:avLst/>
          </a:prstGeom>
        </p:spPr>
        <p:txBody>
          <a:bodyPr lIns="45719" tIns="45719" rIns="45719" bIns="45719" anchor="b"/>
          <a:lstStyle>
            <a:lvl1pPr algn="l" defTabSz="914400">
              <a:defRPr b="1" sz="2000"/>
            </a:lvl1pPr>
          </a:lstStyle>
          <a:p>
            <a:pPr/>
            <a:r>
              <a:t>Title Text</a:t>
            </a:r>
          </a:p>
        </p:txBody>
      </p:sp>
      <p:sp>
        <p:nvSpPr>
          <p:cNvPr id="2310" name="Body Level One…"/>
          <p:cNvSpPr txBox="1"/>
          <p:nvPr>
            <p:ph type="body" idx="1"/>
          </p:nvPr>
        </p:nvSpPr>
        <p:spPr>
          <a:xfrm>
            <a:off x="3575050" y="273050"/>
            <a:ext cx="5111750" cy="585311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311" name="Text Placeholder 3"/>
          <p:cNvSpPr/>
          <p:nvPr>
            <p:ph type="body" sz="half" idx="13"/>
          </p:nvPr>
        </p:nvSpPr>
        <p:spPr>
          <a:xfrm>
            <a:off x="457199" y="1435100"/>
            <a:ext cx="3008315" cy="4691063"/>
          </a:xfrm>
          <a:prstGeom prst="rect">
            <a:avLst/>
          </a:prstGeom>
        </p:spPr>
        <p:txBody>
          <a:bodyPr lIns="45719" tIns="45719" rIns="45719" bIns="45719"/>
          <a:lstStyle/>
          <a:p>
            <a:pPr marL="0" indent="0" defTabSz="914400">
              <a:spcBef>
                <a:spcPts val="300"/>
              </a:spcBef>
              <a:buSzTx/>
              <a:buFontTx/>
              <a:buNone/>
              <a:defRPr sz="1400"/>
            </a:pPr>
          </a:p>
        </p:txBody>
      </p:sp>
      <p:sp>
        <p:nvSpPr>
          <p:cNvPr id="2312"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319" name="Title Text"/>
          <p:cNvSpPr txBox="1"/>
          <p:nvPr>
            <p:ph type="title"/>
          </p:nvPr>
        </p:nvSpPr>
        <p:spPr>
          <a:xfrm>
            <a:off x="1792288" y="4800600"/>
            <a:ext cx="5486401" cy="566738"/>
          </a:xfrm>
          <a:prstGeom prst="rect">
            <a:avLst/>
          </a:prstGeom>
        </p:spPr>
        <p:txBody>
          <a:bodyPr lIns="45719" tIns="45719" rIns="45719" bIns="45719" anchor="b"/>
          <a:lstStyle>
            <a:lvl1pPr algn="l" defTabSz="914400">
              <a:defRPr b="1" sz="2000"/>
            </a:lvl1pPr>
          </a:lstStyle>
          <a:p>
            <a:pPr/>
            <a:r>
              <a:t>Title Text</a:t>
            </a:r>
          </a:p>
        </p:txBody>
      </p:sp>
      <p:sp>
        <p:nvSpPr>
          <p:cNvPr id="2320"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2321" name="Body Level One…"/>
          <p:cNvSpPr txBox="1"/>
          <p:nvPr>
            <p:ph type="body" sz="quarter" idx="1"/>
          </p:nvPr>
        </p:nvSpPr>
        <p:spPr>
          <a:xfrm>
            <a:off x="1792288" y="5367337"/>
            <a:ext cx="5486401" cy="804863"/>
          </a:xfrm>
          <a:prstGeom prst="rect">
            <a:avLst/>
          </a:prstGeom>
        </p:spPr>
        <p:txBody>
          <a:bodyPr lIns="45719" tIns="45719" rIns="45719" bIns="45719"/>
          <a:lstStyle>
            <a:lvl1pPr marL="0" indent="0" defTabSz="914400">
              <a:spcBef>
                <a:spcPts val="300"/>
              </a:spcBef>
              <a:buSzTx/>
              <a:buFontTx/>
              <a:buNone/>
              <a:defRPr sz="1400"/>
            </a:lvl1pPr>
            <a:lvl2pPr marL="0" indent="457200" defTabSz="914400">
              <a:spcBef>
                <a:spcPts val="300"/>
              </a:spcBef>
              <a:buSzTx/>
              <a:buFontTx/>
              <a:buNone/>
              <a:defRPr sz="1400"/>
            </a:lvl2pPr>
            <a:lvl3pPr marL="0" indent="914400" defTabSz="914400">
              <a:spcBef>
                <a:spcPts val="300"/>
              </a:spcBef>
              <a:buSzTx/>
              <a:buFontTx/>
              <a:buNone/>
              <a:defRPr sz="1400"/>
            </a:lvl3pPr>
            <a:lvl4pPr marL="0" indent="1371600" defTabSz="914400">
              <a:spcBef>
                <a:spcPts val="300"/>
              </a:spcBef>
              <a:buSzTx/>
              <a:buFontTx/>
              <a:buNone/>
              <a:defRPr sz="1400"/>
            </a:lvl4pPr>
            <a:lvl5pPr marL="0" indent="1828800" defTabSz="9144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2322"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2329"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330"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331"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2338" name="Title Text"/>
          <p:cNvSpPr txBox="1"/>
          <p:nvPr>
            <p:ph type="title"/>
          </p:nvPr>
        </p:nvSpPr>
        <p:spPr>
          <a:xfrm>
            <a:off x="6629400" y="274638"/>
            <a:ext cx="2057400" cy="5851526"/>
          </a:xfrm>
          <a:prstGeom prst="rect">
            <a:avLst/>
          </a:prstGeom>
        </p:spPr>
        <p:txBody>
          <a:bodyPr lIns="45719" tIns="45719" rIns="45719" bIns="45719"/>
          <a:lstStyle>
            <a:lvl1pPr defTabSz="914400"/>
          </a:lstStyle>
          <a:p>
            <a:pPr/>
            <a:r>
              <a:t>Title Text</a:t>
            </a:r>
          </a:p>
        </p:txBody>
      </p:sp>
      <p:sp>
        <p:nvSpPr>
          <p:cNvPr id="2339" name="Body Level One…"/>
          <p:cNvSpPr txBox="1"/>
          <p:nvPr>
            <p:ph type="body" idx="1"/>
          </p:nvPr>
        </p:nvSpPr>
        <p:spPr>
          <a:xfrm>
            <a:off x="457200" y="274638"/>
            <a:ext cx="6019800" cy="5851526"/>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340" name="Slide Number"/>
          <p:cNvSpPr txBox="1"/>
          <p:nvPr>
            <p:ph type="sldNum" sz="quarter" idx="2"/>
          </p:nvPr>
        </p:nvSpPr>
        <p:spPr>
          <a:xfrm>
            <a:off x="8422818" y="6404292"/>
            <a:ext cx="263983" cy="269241"/>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Text, and Content">
    <p:spTree>
      <p:nvGrpSpPr>
        <p:cNvPr id="1" name=""/>
        <p:cNvGrpSpPr/>
        <p:nvPr/>
      </p:nvGrpSpPr>
      <p:grpSpPr>
        <a:xfrm>
          <a:off x="0" y="0"/>
          <a:ext cx="0" cy="0"/>
          <a:chOff x="0" y="0"/>
          <a:chExt cx="0" cy="0"/>
        </a:xfrm>
      </p:grpSpPr>
      <p:sp>
        <p:nvSpPr>
          <p:cNvPr id="2347" name="Title Text"/>
          <p:cNvSpPr txBox="1"/>
          <p:nvPr>
            <p:ph type="title"/>
          </p:nvPr>
        </p:nvSpPr>
        <p:spPr>
          <a:prstGeom prst="rect">
            <a:avLst/>
          </a:prstGeom>
        </p:spPr>
        <p:txBody>
          <a:bodyPr lIns="45719" tIns="45719" rIns="45719" bIns="45719"/>
          <a:lstStyle>
            <a:lvl1pPr defTabSz="914400"/>
          </a:lstStyle>
          <a:p>
            <a:pPr/>
            <a:r>
              <a:t>Title Text</a:t>
            </a:r>
          </a:p>
        </p:txBody>
      </p:sp>
      <p:sp>
        <p:nvSpPr>
          <p:cNvPr id="2348"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defTabSz="914400"/>
            <a:lvl2pPr marL="783771" indent="-326571" defTabSz="914400"/>
            <a:lvl3pPr marL="1219200" indent="-304800" defTabSz="914400"/>
            <a:lvl4pPr marL="1737360" indent="-365760" defTabSz="914400"/>
            <a:lvl5pPr marL="2194560" indent="-365760" defTabSz="914400"/>
          </a:lstStyle>
          <a:p>
            <a:pPr/>
            <a:r>
              <a:t>Body Level One</a:t>
            </a:r>
          </a:p>
          <a:p>
            <a:pPr lvl="1"/>
            <a:r>
              <a:t>Body Level Two</a:t>
            </a:r>
          </a:p>
          <a:p>
            <a:pPr lvl="2"/>
            <a:r>
              <a:t>Body Level Three</a:t>
            </a:r>
          </a:p>
          <a:p>
            <a:pPr lvl="3"/>
            <a:r>
              <a:t>Body Level Four</a:t>
            </a:r>
          </a:p>
          <a:p>
            <a:pPr lvl="4"/>
            <a:r>
              <a:t>Body Level Five</a:t>
            </a:r>
          </a:p>
        </p:txBody>
      </p:sp>
      <p:sp>
        <p:nvSpPr>
          <p:cNvPr id="2349" name="Slide Number"/>
          <p:cNvSpPr txBox="1"/>
          <p:nvPr>
            <p:ph type="sldNum" sz="quarter" idx="2"/>
          </p:nvPr>
        </p:nvSpPr>
        <p:spPr>
          <a:xfrm>
            <a:off x="8422818" y="6348730"/>
            <a:ext cx="263983" cy="269240"/>
          </a:xfrm>
          <a:prstGeom prst="rect">
            <a:avLst/>
          </a:prstGeom>
        </p:spPr>
        <p:txBody>
          <a:bodyPr lIns="45719" tIns="45719" rIns="45719" bIns="45719"/>
          <a:lstStyle/>
          <a:p>
            <a:pPr/>
            <a:fld id="{86CB4B4D-7CA3-9044-876B-883B54F8677D}" type="slidenum"/>
          </a:p>
        </p:txBody>
      </p:sp>
    </p:spTree>
  </p:cSld>
  <p:clrMapOvr>
    <a:masterClrMapping/>
  </p:clrMapOvr>
  <p:transition xmlns:p14="http://schemas.microsoft.com/office/powerpoint/2010/main" spd="med" advClick="1"/>
</p:sldLayout>
</file>

<file path=ppt/slideLayouts/slideLayout2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356" name="Shape 2"/>
          <p:cNvSpPr/>
          <p:nvPr/>
        </p:nvSpPr>
        <p:spPr>
          <a:xfrm>
            <a:off x="380997" y="228599"/>
            <a:ext cx="8229604" cy="6096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0"/>
                </a:lnTo>
              </a:path>
            </a:pathLst>
          </a:custGeom>
          <a:ln w="19050">
            <a:solidFill>
              <a:srgbClr val="FF9900"/>
            </a:solidFill>
            <a:miter/>
          </a:ln>
        </p:spPr>
        <p:txBody>
          <a:bodyPr lIns="45718" tIns="45718" rIns="45718" bIns="45718"/>
          <a:lstStyle/>
          <a:p>
            <a:pPr defTabSz="457200">
              <a:defRPr>
                <a:solidFill>
                  <a:srgbClr val="333333"/>
                </a:solidFill>
                <a:latin typeface="Arial"/>
                <a:ea typeface="Arial"/>
                <a:cs typeface="Arial"/>
                <a:sym typeface="Arial"/>
              </a:defRPr>
            </a:pPr>
          </a:p>
        </p:txBody>
      </p:sp>
      <p:sp>
        <p:nvSpPr>
          <p:cNvPr id="2357" name="Shape 3"/>
          <p:cNvSpPr/>
          <p:nvPr/>
        </p:nvSpPr>
        <p:spPr>
          <a:xfrm>
            <a:off x="457198" y="6172200"/>
            <a:ext cx="8229604" cy="0"/>
          </a:xfrm>
          <a:prstGeom prst="line">
            <a:avLst/>
          </a:prstGeom>
          <a:ln w="19050">
            <a:solidFill>
              <a:srgbClr val="FF9900"/>
            </a:solidFill>
          </a:ln>
        </p:spPr>
        <p:txBody>
          <a:bodyPr lIns="45718" tIns="45718" rIns="45718" bIns="45718"/>
          <a:lstStyle/>
          <a:p>
            <a:pPr defTabSz="457200">
              <a:defRPr>
                <a:solidFill>
                  <a:srgbClr val="333333"/>
                </a:solidFill>
                <a:latin typeface="+mj-lt"/>
                <a:ea typeface="+mj-ea"/>
                <a:cs typeface="+mj-cs"/>
                <a:sym typeface="Helvetica"/>
              </a:defRPr>
            </a:pPr>
          </a:p>
        </p:txBody>
      </p:sp>
      <p:sp>
        <p:nvSpPr>
          <p:cNvPr id="2358" name="Title Text"/>
          <p:cNvSpPr txBox="1"/>
          <p:nvPr>
            <p:ph type="title"/>
          </p:nvPr>
        </p:nvSpPr>
        <p:spPr>
          <a:xfrm>
            <a:off x="457200" y="277813"/>
            <a:ext cx="8229600" cy="941388"/>
          </a:xfrm>
          <a:prstGeom prst="rect">
            <a:avLst/>
          </a:prstGeom>
        </p:spPr>
        <p:txBody>
          <a:bodyPr lIns="45718" tIns="45718" rIns="45718" bIns="45718" anchor="t"/>
          <a:lstStyle>
            <a:lvl1pPr algn="l" defTabSz="914400">
              <a:defRPr sz="4200">
                <a:solidFill>
                  <a:srgbClr val="820000"/>
                </a:solidFill>
                <a:latin typeface="Garamond"/>
                <a:ea typeface="Garamond"/>
                <a:cs typeface="Garamond"/>
                <a:sym typeface="Garamond"/>
              </a:defRPr>
            </a:lvl1pPr>
          </a:lstStyle>
          <a:p>
            <a:pPr/>
            <a:r>
              <a:t>Title Text</a:t>
            </a:r>
          </a:p>
        </p:txBody>
      </p:sp>
      <p:sp>
        <p:nvSpPr>
          <p:cNvPr id="2359" name="Body Level One…"/>
          <p:cNvSpPr txBox="1"/>
          <p:nvPr>
            <p:ph type="body" idx="1"/>
          </p:nvPr>
        </p:nvSpPr>
        <p:spPr>
          <a:xfrm>
            <a:off x="457200" y="1295400"/>
            <a:ext cx="8229600" cy="4759325"/>
          </a:xfrm>
          <a:prstGeom prst="rect">
            <a:avLst/>
          </a:prstGeom>
        </p:spPr>
        <p:txBody>
          <a:bodyPr lIns="45718" tIns="45718" rIns="45718" bIns="45718"/>
          <a:lstStyle>
            <a:lvl1pPr marL="342900" indent="-342900" defTabSz="914400">
              <a:buClr>
                <a:srgbClr val="FF9900"/>
              </a:buClr>
              <a:buSzPct val="65000"/>
              <a:buFontTx/>
              <a:buChar char="■"/>
              <a:defRPr sz="3000">
                <a:solidFill>
                  <a:srgbClr val="333333"/>
                </a:solidFill>
                <a:latin typeface="Arial"/>
                <a:ea typeface="Arial"/>
                <a:cs typeface="Arial"/>
                <a:sym typeface="Arial"/>
              </a:defRPr>
            </a:lvl1pPr>
            <a:lvl2pPr marL="719992" indent="-375505" defTabSz="914400">
              <a:buClr>
                <a:srgbClr val="FF9900"/>
              </a:buClr>
              <a:buSzPct val="60000"/>
              <a:buFontTx/>
              <a:buChar char="❑"/>
              <a:defRPr sz="3000">
                <a:solidFill>
                  <a:srgbClr val="333333"/>
                </a:solidFill>
                <a:latin typeface="Arial"/>
                <a:ea typeface="Arial"/>
                <a:cs typeface="Arial"/>
                <a:sym typeface="Arial"/>
              </a:defRPr>
            </a:lvl2pPr>
            <a:lvl3pPr marL="1149926" indent="-478414" defTabSz="914400">
              <a:buClr>
                <a:srgbClr val="FF9900"/>
              </a:buClr>
              <a:buSzPct val="65000"/>
              <a:buFontTx/>
              <a:buChar char="■"/>
              <a:defRPr sz="3000">
                <a:solidFill>
                  <a:srgbClr val="333333"/>
                </a:solidFill>
                <a:latin typeface="Arial"/>
                <a:ea typeface="Arial"/>
                <a:cs typeface="Arial"/>
                <a:sym typeface="Arial"/>
              </a:defRPr>
            </a:lvl3pPr>
            <a:lvl4pPr marL="1497804" indent="-473869" defTabSz="914400">
              <a:buClr>
                <a:srgbClr val="FF9900"/>
              </a:buClr>
              <a:buSzPct val="70000"/>
              <a:buFontTx/>
              <a:buChar char="❑"/>
              <a:defRPr sz="3000">
                <a:solidFill>
                  <a:srgbClr val="333333"/>
                </a:solidFill>
                <a:latin typeface="Arial"/>
                <a:ea typeface="Arial"/>
                <a:cs typeface="Arial"/>
                <a:sym typeface="Arial"/>
              </a:defRPr>
            </a:lvl4pPr>
            <a:lvl5pPr marL="1851025" indent="-509587" defTabSz="914400">
              <a:buClr>
                <a:srgbClr val="FF9900"/>
              </a:buClr>
              <a:buSzPct val="75000"/>
              <a:buFontTx/>
              <a:buChar char="▪"/>
              <a:defRPr sz="3000">
                <a:solidFill>
                  <a:srgbClr val="333333"/>
                </a:solidFill>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2360" name="Slide Number"/>
          <p:cNvSpPr txBox="1"/>
          <p:nvPr>
            <p:ph type="sldNum" sz="quarter" idx="2"/>
          </p:nvPr>
        </p:nvSpPr>
        <p:spPr>
          <a:xfrm>
            <a:off x="8439788" y="6444301"/>
            <a:ext cx="247012" cy="256537"/>
          </a:xfrm>
          <a:prstGeom prst="rect">
            <a:avLst/>
          </a:prstGeom>
        </p:spPr>
        <p:txBody>
          <a:bodyPr lIns="45718" tIns="45718" rIns="45718" bIns="45718" anchor="b"/>
          <a:lstStyle>
            <a:lvl1pPr defTabSz="457200">
              <a:defRPr>
                <a:solidFill>
                  <a:srgbClr val="333333"/>
                </a:solidFill>
                <a:latin typeface="Garamond"/>
                <a:ea typeface="Garamond"/>
                <a:cs typeface="Garamond"/>
                <a:sym typeface="Garamon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236"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237"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238" name="Body Level One…"/>
          <p:cNvSpPr txBox="1"/>
          <p:nvPr>
            <p:ph type="body" sz="half" idx="1"/>
          </p:nvPr>
        </p:nvSpPr>
        <p:spPr>
          <a:xfrm>
            <a:off x="711200" y="914400"/>
            <a:ext cx="3784600" cy="5600700"/>
          </a:xfrm>
          <a:prstGeom prst="rect">
            <a:avLst/>
          </a:prstGeom>
        </p:spPr>
        <p:txBody>
          <a:bodyPr lIns="45652" tIns="45652" rIns="45652" bIns="45652"/>
          <a:lstStyle>
            <a:lvl1pPr marL="0" indent="0" defTabSz="914400">
              <a:spcBef>
                <a:spcPts val="1600"/>
              </a:spcBef>
              <a:buSzTx/>
              <a:buFontTx/>
              <a:buNone/>
              <a:tabLst>
                <a:tab pos="571500" algn="l"/>
              </a:tabLst>
              <a:defRPr sz="2800">
                <a:latin typeface="Myriad Roman"/>
                <a:ea typeface="Myriad Roman"/>
                <a:cs typeface="Myriad Roman"/>
                <a:sym typeface="Myriad Roman"/>
              </a:defRPr>
            </a:lvl1pPr>
            <a:lvl2pPr marL="629016" indent="-397594" defTabSz="914400">
              <a:spcBef>
                <a:spcPts val="1600"/>
              </a:spcBef>
              <a:buFontTx/>
              <a:buChar char="⬥"/>
              <a:tabLst>
                <a:tab pos="571500" algn="l"/>
              </a:tabLst>
              <a:defRPr sz="2800">
                <a:latin typeface="Myriad Roman"/>
                <a:ea typeface="Myriad Roman"/>
                <a:cs typeface="Myriad Roman"/>
                <a:sym typeface="Myriad Roman"/>
              </a:defRPr>
            </a:lvl2pPr>
            <a:lvl3pPr marL="1005898" indent="-319556" defTabSz="914400">
              <a:spcBef>
                <a:spcPts val="1600"/>
              </a:spcBef>
              <a:buFontTx/>
              <a:tabLst>
                <a:tab pos="571500" algn="l"/>
              </a:tabLst>
              <a:defRPr sz="2800">
                <a:latin typeface="Myriad Roman"/>
                <a:ea typeface="Myriad Roman"/>
                <a:cs typeface="Myriad Roman"/>
                <a:sym typeface="Myriad Roman"/>
              </a:defRPr>
            </a:lvl3pPr>
            <a:lvl4pPr marL="1489631" indent="-345196" defTabSz="914400">
              <a:spcBef>
                <a:spcPts val="1600"/>
              </a:spcBef>
              <a:buFontTx/>
              <a:tabLst>
                <a:tab pos="571500" algn="l"/>
              </a:tabLst>
              <a:defRPr sz="2800">
                <a:latin typeface="Myriad Roman"/>
                <a:ea typeface="Myriad Roman"/>
                <a:cs typeface="Myriad Roman"/>
                <a:sym typeface="Myriad Roman"/>
              </a:defRPr>
            </a:lvl4pPr>
            <a:lvl5pPr marL="1955293" indent="-357525" defTabSz="914400">
              <a:spcBef>
                <a:spcPts val="1600"/>
              </a:spcBef>
              <a:buFontTx/>
              <a:tabLst>
                <a:tab pos="571500" algn="l"/>
              </a:tabLst>
              <a:defRPr sz="28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245"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246" name="Title Text"/>
          <p:cNvSpPr txBox="1"/>
          <p:nvPr>
            <p:ph type="title"/>
          </p:nvPr>
        </p:nvSpPr>
        <p:spPr>
          <a:xfrm>
            <a:off x="457200" y="275035"/>
            <a:ext cx="8229600" cy="1143001"/>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247" name="Body Level One…"/>
          <p:cNvSpPr txBox="1"/>
          <p:nvPr>
            <p:ph type="body" sz="quarter" idx="1"/>
          </p:nvPr>
        </p:nvSpPr>
        <p:spPr>
          <a:xfrm>
            <a:off x="457212" y="1534716"/>
            <a:ext cx="4040718" cy="640557"/>
          </a:xfrm>
          <a:prstGeom prst="rect">
            <a:avLst/>
          </a:prstGeom>
        </p:spPr>
        <p:txBody>
          <a:bodyPr lIns="45652" tIns="45652" rIns="45652" bIns="45652" anchor="b"/>
          <a:lstStyle>
            <a:lvl1pPr marL="0" indent="0" defTabSz="914400">
              <a:spcBef>
                <a:spcPts val="1400"/>
              </a:spcBef>
              <a:buSzTx/>
              <a:buFontTx/>
              <a:buNone/>
              <a:tabLst>
                <a:tab pos="571500" algn="l"/>
              </a:tabLst>
              <a:defRPr b="1" sz="2400">
                <a:latin typeface="Myriad Roman"/>
                <a:ea typeface="Myriad Roman"/>
                <a:cs typeface="Myriad Roman"/>
                <a:sym typeface="Myriad Roman"/>
              </a:defRPr>
            </a:lvl1pPr>
            <a:lvl2pPr marL="0" indent="456506" defTabSz="914400">
              <a:spcBef>
                <a:spcPts val="1400"/>
              </a:spcBef>
              <a:buSzTx/>
              <a:buFontTx/>
              <a:buNone/>
              <a:tabLst>
                <a:tab pos="571500" algn="l"/>
              </a:tabLst>
              <a:defRPr b="1" sz="2400">
                <a:latin typeface="Myriad Roman"/>
                <a:ea typeface="Myriad Roman"/>
                <a:cs typeface="Myriad Roman"/>
                <a:sym typeface="Myriad Roman"/>
              </a:defRPr>
            </a:lvl2pPr>
            <a:lvl3pPr marL="0" indent="913009" defTabSz="914400">
              <a:spcBef>
                <a:spcPts val="1400"/>
              </a:spcBef>
              <a:buSzTx/>
              <a:buFontTx/>
              <a:buNone/>
              <a:tabLst>
                <a:tab pos="571500" algn="l"/>
              </a:tabLst>
              <a:defRPr b="1" sz="2400">
                <a:latin typeface="Myriad Roman"/>
                <a:ea typeface="Myriad Roman"/>
                <a:cs typeface="Myriad Roman"/>
                <a:sym typeface="Myriad Roman"/>
              </a:defRPr>
            </a:lvl3pPr>
            <a:lvl4pPr marL="0" indent="1369516" defTabSz="914400">
              <a:spcBef>
                <a:spcPts val="1400"/>
              </a:spcBef>
              <a:buSzTx/>
              <a:buFontTx/>
              <a:buNone/>
              <a:tabLst>
                <a:tab pos="571500" algn="l"/>
              </a:tabLst>
              <a:defRPr b="1" sz="2400">
                <a:latin typeface="Myriad Roman"/>
                <a:ea typeface="Myriad Roman"/>
                <a:cs typeface="Myriad Roman"/>
                <a:sym typeface="Myriad Roman"/>
              </a:defRPr>
            </a:lvl4pPr>
            <a:lvl5pPr marL="0" indent="1826020" defTabSz="914400">
              <a:spcBef>
                <a:spcPts val="1400"/>
              </a:spcBef>
              <a:buSzTx/>
              <a:buFontTx/>
              <a:buNone/>
              <a:tabLst>
                <a:tab pos="571500" algn="l"/>
              </a:tabLst>
              <a:defRPr b="1" sz="2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248" name="Text Placeholder 4"/>
          <p:cNvSpPr/>
          <p:nvPr>
            <p:ph type="body" sz="quarter" idx="13"/>
          </p:nvPr>
        </p:nvSpPr>
        <p:spPr>
          <a:xfrm>
            <a:off x="4646086" y="1534716"/>
            <a:ext cx="4040718" cy="640557"/>
          </a:xfrm>
          <a:prstGeom prst="rect">
            <a:avLst/>
          </a:prstGeom>
        </p:spPr>
        <p:txBody>
          <a:bodyPr lIns="45652" tIns="45652" rIns="45652" bIns="45652" anchor="b"/>
          <a:lstStyle/>
          <a:p>
            <a:pPr marL="0" indent="0" defTabSz="914400">
              <a:spcBef>
                <a:spcPts val="1400"/>
              </a:spcBef>
              <a:buSzTx/>
              <a:buFontTx/>
              <a:buNone/>
              <a:tabLst>
                <a:tab pos="571500" algn="l"/>
              </a:tabLst>
              <a:defRPr b="1" sz="2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255"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256"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63"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15"/>
            <a:ext cx="7772401" cy="1362076"/>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27"/>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6453">
              <a:spcBef>
                <a:spcPts val="400"/>
              </a:spcBef>
              <a:buSzTx/>
              <a:buFontTx/>
              <a:buNone/>
              <a:defRPr sz="2000">
                <a:solidFill>
                  <a:srgbClr val="888888"/>
                </a:solidFill>
              </a:defRPr>
            </a:lvl2pPr>
            <a:lvl3pPr marL="0" indent="912902">
              <a:spcBef>
                <a:spcPts val="400"/>
              </a:spcBef>
              <a:buSzTx/>
              <a:buFontTx/>
              <a:buNone/>
              <a:defRPr sz="2000">
                <a:solidFill>
                  <a:srgbClr val="888888"/>
                </a:solidFill>
              </a:defRPr>
            </a:lvl3pPr>
            <a:lvl4pPr marL="0" indent="1369357">
              <a:spcBef>
                <a:spcPts val="400"/>
              </a:spcBef>
              <a:buSzTx/>
              <a:buFontTx/>
              <a:buNone/>
              <a:defRPr sz="2000">
                <a:solidFill>
                  <a:srgbClr val="888888"/>
                </a:solidFill>
              </a:defRPr>
            </a:lvl4pPr>
            <a:lvl5pPr marL="0" indent="1825807">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270"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271" name="Title Text"/>
          <p:cNvSpPr txBox="1"/>
          <p:nvPr>
            <p:ph type="title"/>
          </p:nvPr>
        </p:nvSpPr>
        <p:spPr>
          <a:xfrm>
            <a:off x="457200" y="272653"/>
            <a:ext cx="3007785" cy="1162051"/>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272" name="Body Level One…"/>
          <p:cNvSpPr txBox="1"/>
          <p:nvPr>
            <p:ph type="body" idx="1"/>
          </p:nvPr>
        </p:nvSpPr>
        <p:spPr>
          <a:xfrm>
            <a:off x="3575055" y="272666"/>
            <a:ext cx="5111750" cy="5853113"/>
          </a:xfrm>
          <a:prstGeom prst="rect">
            <a:avLst/>
          </a:prstGeom>
        </p:spPr>
        <p:txBody>
          <a:bodyPr lIns="45652" tIns="45652" rIns="45652" bIns="45652"/>
          <a:lstStyle>
            <a:lvl1pPr marL="0" indent="0" defTabSz="914400">
              <a:spcBef>
                <a:spcPts val="1900"/>
              </a:spcBef>
              <a:buSzTx/>
              <a:buFontTx/>
              <a:buNone/>
              <a:tabLst>
                <a:tab pos="571500" algn="l"/>
              </a:tabLst>
              <a:defRPr>
                <a:latin typeface="Myriad Roman"/>
                <a:ea typeface="Myriad Roman"/>
                <a:cs typeface="Myriad Roman"/>
                <a:sym typeface="Myriad Roman"/>
              </a:defRPr>
            </a:lvl1pPr>
            <a:lvl2pPr marL="620902" indent="-389480" defTabSz="914400">
              <a:spcBef>
                <a:spcPts val="1900"/>
              </a:spcBef>
              <a:buFontTx/>
              <a:buChar char="⬥"/>
              <a:tabLst>
                <a:tab pos="571500" algn="l"/>
              </a:tabLst>
              <a:defRPr>
                <a:latin typeface="Myriad Roman"/>
                <a:ea typeface="Myriad Roman"/>
                <a:cs typeface="Myriad Roman"/>
                <a:sym typeface="Myriad Roman"/>
              </a:defRPr>
            </a:lvl2pPr>
            <a:lvl3pPr marL="990681" indent="-304339" defTabSz="914400">
              <a:spcBef>
                <a:spcPts val="1900"/>
              </a:spcBef>
              <a:buFontTx/>
              <a:tabLst>
                <a:tab pos="571500" algn="l"/>
              </a:tabLst>
              <a:defRPr>
                <a:latin typeface="Myriad Roman"/>
                <a:ea typeface="Myriad Roman"/>
                <a:cs typeface="Myriad Roman"/>
                <a:sym typeface="Myriad Roman"/>
              </a:defRPr>
            </a:lvl3pPr>
            <a:lvl4pPr marL="1499494" indent="-355059" defTabSz="914400">
              <a:spcBef>
                <a:spcPts val="1900"/>
              </a:spcBef>
              <a:buFontTx/>
              <a:tabLst>
                <a:tab pos="571500" algn="l"/>
              </a:tabLst>
              <a:defRPr>
                <a:latin typeface="Myriad Roman"/>
                <a:ea typeface="Myriad Roman"/>
                <a:cs typeface="Myriad Roman"/>
                <a:sym typeface="Myriad Roman"/>
              </a:defRPr>
            </a:lvl4pPr>
            <a:lvl5pPr marL="1965508" indent="-367740" defTabSz="914400">
              <a:spcBef>
                <a:spcPts val="1900"/>
              </a:spcBef>
              <a:buFontTx/>
              <a:tabLst>
                <a:tab pos="571500" algn="l"/>
              </a:tabLst>
              <a:defRPr>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273" name="Text Placeholder 3"/>
          <p:cNvSpPr/>
          <p:nvPr>
            <p:ph type="body" sz="half" idx="13"/>
          </p:nvPr>
        </p:nvSpPr>
        <p:spPr>
          <a:xfrm>
            <a:off x="457200" y="1434709"/>
            <a:ext cx="3007785" cy="4691064"/>
          </a:xfrm>
          <a:prstGeom prst="rect">
            <a:avLst/>
          </a:prstGeom>
        </p:spPr>
        <p:txBody>
          <a:bodyPr lIns="45652" tIns="45652" rIns="45652" bIns="45652"/>
          <a:lstStyle/>
          <a:p>
            <a:pPr marL="0" indent="0" defTabSz="914400">
              <a:spcBef>
                <a:spcPts val="800"/>
              </a:spcBef>
              <a:buSzTx/>
              <a:buFontTx/>
              <a:buNone/>
              <a:tabLst>
                <a:tab pos="571500" algn="l"/>
              </a:tabLst>
              <a:defRPr sz="1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80"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281" name="Title Text"/>
          <p:cNvSpPr txBox="1"/>
          <p:nvPr>
            <p:ph type="title"/>
          </p:nvPr>
        </p:nvSpPr>
        <p:spPr>
          <a:xfrm>
            <a:off x="1792816" y="4800601"/>
            <a:ext cx="5486401" cy="566739"/>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282" name="Picture Placeholder 2"/>
          <p:cNvSpPr/>
          <p:nvPr>
            <p:ph type="pic" sz="half" idx="13"/>
          </p:nvPr>
        </p:nvSpPr>
        <p:spPr>
          <a:xfrm>
            <a:off x="1792816" y="613172"/>
            <a:ext cx="5486401" cy="4114801"/>
          </a:xfrm>
          <a:prstGeom prst="rect">
            <a:avLst/>
          </a:prstGeom>
        </p:spPr>
        <p:txBody>
          <a:bodyPr lIns="91439" tIns="45719" rIns="91439" bIns="45719">
            <a:noAutofit/>
          </a:bodyPr>
          <a:lstStyle/>
          <a:p>
            <a:pPr/>
          </a:p>
        </p:txBody>
      </p:sp>
      <p:sp>
        <p:nvSpPr>
          <p:cNvPr id="283" name="Body Level One…"/>
          <p:cNvSpPr txBox="1"/>
          <p:nvPr>
            <p:ph type="body" sz="quarter" idx="1"/>
          </p:nvPr>
        </p:nvSpPr>
        <p:spPr>
          <a:xfrm>
            <a:off x="1792816" y="5367378"/>
            <a:ext cx="5486401" cy="804864"/>
          </a:xfrm>
          <a:prstGeom prst="rect">
            <a:avLst/>
          </a:prstGeom>
        </p:spPr>
        <p:txBody>
          <a:bodyPr lIns="45652" tIns="45652" rIns="45652" bIns="45652"/>
          <a:lstStyle>
            <a:lvl1pPr marL="0" indent="0" defTabSz="914400">
              <a:spcBef>
                <a:spcPts val="800"/>
              </a:spcBef>
              <a:buSzTx/>
              <a:buFontTx/>
              <a:buNone/>
              <a:tabLst>
                <a:tab pos="571500" algn="l"/>
              </a:tabLst>
              <a:defRPr sz="1400">
                <a:latin typeface="Myriad Roman"/>
                <a:ea typeface="Myriad Roman"/>
                <a:cs typeface="Myriad Roman"/>
                <a:sym typeface="Myriad Roman"/>
              </a:defRPr>
            </a:lvl1pPr>
            <a:lvl2pPr marL="0" indent="456506" defTabSz="914400">
              <a:spcBef>
                <a:spcPts val="800"/>
              </a:spcBef>
              <a:buSzTx/>
              <a:buFontTx/>
              <a:buNone/>
              <a:tabLst>
                <a:tab pos="571500" algn="l"/>
              </a:tabLst>
              <a:defRPr sz="1400">
                <a:latin typeface="Myriad Roman"/>
                <a:ea typeface="Myriad Roman"/>
                <a:cs typeface="Myriad Roman"/>
                <a:sym typeface="Myriad Roman"/>
              </a:defRPr>
            </a:lvl2pPr>
            <a:lvl3pPr marL="0" indent="913009" defTabSz="914400">
              <a:spcBef>
                <a:spcPts val="800"/>
              </a:spcBef>
              <a:buSzTx/>
              <a:buFontTx/>
              <a:buNone/>
              <a:tabLst>
                <a:tab pos="571500" algn="l"/>
              </a:tabLst>
              <a:defRPr sz="1400">
                <a:latin typeface="Myriad Roman"/>
                <a:ea typeface="Myriad Roman"/>
                <a:cs typeface="Myriad Roman"/>
                <a:sym typeface="Myriad Roman"/>
              </a:defRPr>
            </a:lvl3pPr>
            <a:lvl4pPr marL="0" indent="1369516" defTabSz="914400">
              <a:spcBef>
                <a:spcPts val="800"/>
              </a:spcBef>
              <a:buSzTx/>
              <a:buFontTx/>
              <a:buNone/>
              <a:tabLst>
                <a:tab pos="571500" algn="l"/>
              </a:tabLst>
              <a:defRPr sz="1400">
                <a:latin typeface="Myriad Roman"/>
                <a:ea typeface="Myriad Roman"/>
                <a:cs typeface="Myriad Roman"/>
                <a:sym typeface="Myriad Roman"/>
              </a:defRPr>
            </a:lvl4pPr>
            <a:lvl5pPr marL="0" indent="1826020" defTabSz="914400">
              <a:spcBef>
                <a:spcPts val="800"/>
              </a:spcBef>
              <a:buSzTx/>
              <a:buFontTx/>
              <a:buNone/>
              <a:tabLst>
                <a:tab pos="571500" algn="l"/>
              </a:tabLst>
              <a:defRPr sz="1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290"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291"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292"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299"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300" name="Title Text"/>
          <p:cNvSpPr txBox="1"/>
          <p:nvPr>
            <p:ph type="title"/>
          </p:nvPr>
        </p:nvSpPr>
        <p:spPr>
          <a:xfrm>
            <a:off x="6534205" y="171450"/>
            <a:ext cx="1949450" cy="634365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301" name="Body Level One…"/>
          <p:cNvSpPr txBox="1"/>
          <p:nvPr>
            <p:ph type="body" idx="1"/>
          </p:nvPr>
        </p:nvSpPr>
        <p:spPr>
          <a:xfrm>
            <a:off x="685815" y="171450"/>
            <a:ext cx="5645153" cy="634365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308"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309" name="Title Text"/>
          <p:cNvSpPr txBox="1"/>
          <p:nvPr>
            <p:ph type="title"/>
          </p:nvPr>
        </p:nvSpPr>
        <p:spPr>
          <a:xfrm>
            <a:off x="685800" y="2130027"/>
            <a:ext cx="7772400" cy="1470423"/>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310" name="Body Level One…"/>
          <p:cNvSpPr txBox="1"/>
          <p:nvPr>
            <p:ph type="body" sz="quarter" idx="1"/>
          </p:nvPr>
        </p:nvSpPr>
        <p:spPr>
          <a:xfrm>
            <a:off x="1371600" y="3886200"/>
            <a:ext cx="6400800" cy="1752600"/>
          </a:xfrm>
          <a:prstGeom prst="rect">
            <a:avLst/>
          </a:prstGeom>
        </p:spPr>
        <p:txBody>
          <a:bodyPr lIns="45652" tIns="45652" rIns="45652" bIns="45652"/>
          <a:lstStyle>
            <a:lvl1pPr marL="0" indent="0" algn="ctr" defTabSz="914400">
              <a:spcBef>
                <a:spcPts val="1200"/>
              </a:spcBef>
              <a:buSzTx/>
              <a:buFontTx/>
              <a:buNone/>
              <a:tabLst>
                <a:tab pos="571500" algn="l"/>
              </a:tabLst>
              <a:defRPr sz="2000">
                <a:latin typeface="Myriad Roman"/>
                <a:ea typeface="Myriad Roman"/>
                <a:cs typeface="Myriad Roman"/>
                <a:sym typeface="Myriad Roman"/>
              </a:defRPr>
            </a:lvl1pPr>
            <a:lvl2pPr marL="0" indent="456506" algn="ctr" defTabSz="914400">
              <a:spcBef>
                <a:spcPts val="1200"/>
              </a:spcBef>
              <a:buSzTx/>
              <a:buFontTx/>
              <a:buNone/>
              <a:tabLst>
                <a:tab pos="571500" algn="l"/>
              </a:tabLst>
              <a:defRPr sz="2000">
                <a:latin typeface="Myriad Roman"/>
                <a:ea typeface="Myriad Roman"/>
                <a:cs typeface="Myriad Roman"/>
                <a:sym typeface="Myriad Roman"/>
              </a:defRPr>
            </a:lvl2pPr>
            <a:lvl3pPr marL="0" indent="913009" algn="ctr" defTabSz="914400">
              <a:spcBef>
                <a:spcPts val="1200"/>
              </a:spcBef>
              <a:buSzTx/>
              <a:buFontTx/>
              <a:buNone/>
              <a:tabLst>
                <a:tab pos="571500" algn="l"/>
              </a:tabLst>
              <a:defRPr sz="2000">
                <a:latin typeface="Myriad Roman"/>
                <a:ea typeface="Myriad Roman"/>
                <a:cs typeface="Myriad Roman"/>
                <a:sym typeface="Myriad Roman"/>
              </a:defRPr>
            </a:lvl3pPr>
            <a:lvl4pPr marL="0" indent="1369516" algn="ctr" defTabSz="914400">
              <a:spcBef>
                <a:spcPts val="1200"/>
              </a:spcBef>
              <a:buSzTx/>
              <a:buFontTx/>
              <a:buNone/>
              <a:tabLst>
                <a:tab pos="571500" algn="l"/>
              </a:tabLst>
              <a:defRPr sz="2000">
                <a:latin typeface="Myriad Roman"/>
                <a:ea typeface="Myriad Roman"/>
                <a:cs typeface="Myriad Roman"/>
                <a:sym typeface="Myriad Roman"/>
              </a:defRPr>
            </a:lvl4pPr>
            <a:lvl5pPr marL="0" indent="1826020" algn="ctr"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317"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318"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319"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26"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327" name="Title Text"/>
          <p:cNvSpPr txBox="1"/>
          <p:nvPr>
            <p:ph type="title"/>
          </p:nvPr>
        </p:nvSpPr>
        <p:spPr>
          <a:xfrm>
            <a:off x="721783" y="4406517"/>
            <a:ext cx="7772401" cy="1362076"/>
          </a:xfrm>
          <a:prstGeom prst="rect">
            <a:avLst/>
          </a:prstGeom>
        </p:spPr>
        <p:txBody>
          <a:bodyPr lIns="45652" tIns="45652" rIns="45652" bIns="45652" anchor="t"/>
          <a:lstStyle>
            <a:lvl1pPr algn="l" defTabSz="914400">
              <a:defRPr b="1" cap="all" sz="4000">
                <a:latin typeface="Myriad Roman"/>
                <a:ea typeface="Myriad Roman"/>
                <a:cs typeface="Myriad Roman"/>
                <a:sym typeface="Myriad Roman"/>
              </a:defRPr>
            </a:lvl1pPr>
          </a:lstStyle>
          <a:p>
            <a:pPr/>
            <a:r>
              <a:t>Title Text</a:t>
            </a:r>
          </a:p>
        </p:txBody>
      </p:sp>
      <p:sp>
        <p:nvSpPr>
          <p:cNvPr id="328" name="Body Level One…"/>
          <p:cNvSpPr txBox="1"/>
          <p:nvPr>
            <p:ph type="body" sz="quarter" idx="1"/>
          </p:nvPr>
        </p:nvSpPr>
        <p:spPr>
          <a:xfrm>
            <a:off x="721783" y="2906316"/>
            <a:ext cx="7772401" cy="1500189"/>
          </a:xfrm>
          <a:prstGeom prst="rect">
            <a:avLst/>
          </a:prstGeom>
        </p:spPr>
        <p:txBody>
          <a:bodyPr lIns="45652" tIns="45652" rIns="45652" bIns="45652" anchor="b"/>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0" indent="456506" defTabSz="914400">
              <a:spcBef>
                <a:spcPts val="1200"/>
              </a:spcBef>
              <a:buSzTx/>
              <a:buFontTx/>
              <a:buNone/>
              <a:tabLst>
                <a:tab pos="571500" algn="l"/>
              </a:tabLst>
              <a:defRPr sz="2000">
                <a:latin typeface="Myriad Roman"/>
                <a:ea typeface="Myriad Roman"/>
                <a:cs typeface="Myriad Roman"/>
                <a:sym typeface="Myriad Roman"/>
              </a:defRPr>
            </a:lvl2pPr>
            <a:lvl3pPr marL="0" indent="913009" defTabSz="914400">
              <a:spcBef>
                <a:spcPts val="1200"/>
              </a:spcBef>
              <a:buSzTx/>
              <a:buFontTx/>
              <a:buNone/>
              <a:tabLst>
                <a:tab pos="571500" algn="l"/>
              </a:tabLst>
              <a:defRPr sz="2000">
                <a:latin typeface="Myriad Roman"/>
                <a:ea typeface="Myriad Roman"/>
                <a:cs typeface="Myriad Roman"/>
                <a:sym typeface="Myriad Roman"/>
              </a:defRPr>
            </a:lvl3pPr>
            <a:lvl4pPr marL="0" indent="1369516" defTabSz="914400">
              <a:spcBef>
                <a:spcPts val="1200"/>
              </a:spcBef>
              <a:buSzTx/>
              <a:buFontTx/>
              <a:buNone/>
              <a:tabLst>
                <a:tab pos="571500" algn="l"/>
              </a:tabLst>
              <a:defRPr sz="2000">
                <a:latin typeface="Myriad Roman"/>
                <a:ea typeface="Myriad Roman"/>
                <a:cs typeface="Myriad Roman"/>
                <a:sym typeface="Myriad Roman"/>
              </a:defRPr>
            </a:lvl4pPr>
            <a:lvl5pPr marL="0" indent="1826020"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35"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336"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337" name="Body Level One…"/>
          <p:cNvSpPr txBox="1"/>
          <p:nvPr>
            <p:ph type="body" sz="half" idx="1"/>
          </p:nvPr>
        </p:nvSpPr>
        <p:spPr>
          <a:xfrm>
            <a:off x="711200" y="914400"/>
            <a:ext cx="3784600" cy="5600700"/>
          </a:xfrm>
          <a:prstGeom prst="rect">
            <a:avLst/>
          </a:prstGeom>
        </p:spPr>
        <p:txBody>
          <a:bodyPr lIns="45652" tIns="45652" rIns="45652" bIns="45652"/>
          <a:lstStyle>
            <a:lvl1pPr marL="0" indent="0" defTabSz="914400">
              <a:spcBef>
                <a:spcPts val="1600"/>
              </a:spcBef>
              <a:buSzTx/>
              <a:buFontTx/>
              <a:buNone/>
              <a:tabLst>
                <a:tab pos="571500" algn="l"/>
              </a:tabLst>
              <a:defRPr sz="2800">
                <a:latin typeface="Myriad Roman"/>
                <a:ea typeface="Myriad Roman"/>
                <a:cs typeface="Myriad Roman"/>
                <a:sym typeface="Myriad Roman"/>
              </a:defRPr>
            </a:lvl1pPr>
            <a:lvl2pPr marL="629016" indent="-397594" defTabSz="914400">
              <a:spcBef>
                <a:spcPts val="1600"/>
              </a:spcBef>
              <a:buFontTx/>
              <a:buChar char="⬥"/>
              <a:tabLst>
                <a:tab pos="571500" algn="l"/>
              </a:tabLst>
              <a:defRPr sz="2800">
                <a:latin typeface="Myriad Roman"/>
                <a:ea typeface="Myriad Roman"/>
                <a:cs typeface="Myriad Roman"/>
                <a:sym typeface="Myriad Roman"/>
              </a:defRPr>
            </a:lvl2pPr>
            <a:lvl3pPr marL="1005898" indent="-319556" defTabSz="914400">
              <a:spcBef>
                <a:spcPts val="1600"/>
              </a:spcBef>
              <a:buFontTx/>
              <a:tabLst>
                <a:tab pos="571500" algn="l"/>
              </a:tabLst>
              <a:defRPr sz="2800">
                <a:latin typeface="Myriad Roman"/>
                <a:ea typeface="Myriad Roman"/>
                <a:cs typeface="Myriad Roman"/>
                <a:sym typeface="Myriad Roman"/>
              </a:defRPr>
            </a:lvl3pPr>
            <a:lvl4pPr marL="1489631" indent="-345196" defTabSz="914400">
              <a:spcBef>
                <a:spcPts val="1600"/>
              </a:spcBef>
              <a:buFontTx/>
              <a:tabLst>
                <a:tab pos="571500" algn="l"/>
              </a:tabLst>
              <a:defRPr sz="2800">
                <a:latin typeface="Myriad Roman"/>
                <a:ea typeface="Myriad Roman"/>
                <a:cs typeface="Myriad Roman"/>
                <a:sym typeface="Myriad Roman"/>
              </a:defRPr>
            </a:lvl4pPr>
            <a:lvl5pPr marL="1955293" indent="-357525" defTabSz="914400">
              <a:spcBef>
                <a:spcPts val="1600"/>
              </a:spcBef>
              <a:buFontTx/>
              <a:tabLst>
                <a:tab pos="571500" algn="l"/>
              </a:tabLst>
              <a:defRPr sz="28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344"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345" name="Title Text"/>
          <p:cNvSpPr txBox="1"/>
          <p:nvPr>
            <p:ph type="title"/>
          </p:nvPr>
        </p:nvSpPr>
        <p:spPr>
          <a:xfrm>
            <a:off x="457200" y="275035"/>
            <a:ext cx="8229600" cy="1143001"/>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346" name="Body Level One…"/>
          <p:cNvSpPr txBox="1"/>
          <p:nvPr>
            <p:ph type="body" sz="quarter" idx="1"/>
          </p:nvPr>
        </p:nvSpPr>
        <p:spPr>
          <a:xfrm>
            <a:off x="457212" y="1534716"/>
            <a:ext cx="4040718" cy="640557"/>
          </a:xfrm>
          <a:prstGeom prst="rect">
            <a:avLst/>
          </a:prstGeom>
        </p:spPr>
        <p:txBody>
          <a:bodyPr lIns="45652" tIns="45652" rIns="45652" bIns="45652" anchor="b"/>
          <a:lstStyle>
            <a:lvl1pPr marL="0" indent="0" defTabSz="914400">
              <a:spcBef>
                <a:spcPts val="1400"/>
              </a:spcBef>
              <a:buSzTx/>
              <a:buFontTx/>
              <a:buNone/>
              <a:tabLst>
                <a:tab pos="571500" algn="l"/>
              </a:tabLst>
              <a:defRPr b="1" sz="2400">
                <a:latin typeface="Myriad Roman"/>
                <a:ea typeface="Myriad Roman"/>
                <a:cs typeface="Myriad Roman"/>
                <a:sym typeface="Myriad Roman"/>
              </a:defRPr>
            </a:lvl1pPr>
            <a:lvl2pPr marL="0" indent="456506" defTabSz="914400">
              <a:spcBef>
                <a:spcPts val="1400"/>
              </a:spcBef>
              <a:buSzTx/>
              <a:buFontTx/>
              <a:buNone/>
              <a:tabLst>
                <a:tab pos="571500" algn="l"/>
              </a:tabLst>
              <a:defRPr b="1" sz="2400">
                <a:latin typeface="Myriad Roman"/>
                <a:ea typeface="Myriad Roman"/>
                <a:cs typeface="Myriad Roman"/>
                <a:sym typeface="Myriad Roman"/>
              </a:defRPr>
            </a:lvl2pPr>
            <a:lvl3pPr marL="0" indent="913009" defTabSz="914400">
              <a:spcBef>
                <a:spcPts val="1400"/>
              </a:spcBef>
              <a:buSzTx/>
              <a:buFontTx/>
              <a:buNone/>
              <a:tabLst>
                <a:tab pos="571500" algn="l"/>
              </a:tabLst>
              <a:defRPr b="1" sz="2400">
                <a:latin typeface="Myriad Roman"/>
                <a:ea typeface="Myriad Roman"/>
                <a:cs typeface="Myriad Roman"/>
                <a:sym typeface="Myriad Roman"/>
              </a:defRPr>
            </a:lvl3pPr>
            <a:lvl4pPr marL="0" indent="1369516" defTabSz="914400">
              <a:spcBef>
                <a:spcPts val="1400"/>
              </a:spcBef>
              <a:buSzTx/>
              <a:buFontTx/>
              <a:buNone/>
              <a:tabLst>
                <a:tab pos="571500" algn="l"/>
              </a:tabLst>
              <a:defRPr b="1" sz="2400">
                <a:latin typeface="Myriad Roman"/>
                <a:ea typeface="Myriad Roman"/>
                <a:cs typeface="Myriad Roman"/>
                <a:sym typeface="Myriad Roman"/>
              </a:defRPr>
            </a:lvl4pPr>
            <a:lvl5pPr marL="0" indent="1826020" defTabSz="914400">
              <a:spcBef>
                <a:spcPts val="1400"/>
              </a:spcBef>
              <a:buSzTx/>
              <a:buFontTx/>
              <a:buNone/>
              <a:tabLst>
                <a:tab pos="571500" algn="l"/>
              </a:tabLst>
              <a:defRPr b="1" sz="2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347" name="Text Placeholder 4"/>
          <p:cNvSpPr/>
          <p:nvPr>
            <p:ph type="body" sz="quarter" idx="13"/>
          </p:nvPr>
        </p:nvSpPr>
        <p:spPr>
          <a:xfrm>
            <a:off x="4646086" y="1534716"/>
            <a:ext cx="4040718" cy="640557"/>
          </a:xfrm>
          <a:prstGeom prst="rect">
            <a:avLst/>
          </a:prstGeom>
        </p:spPr>
        <p:txBody>
          <a:bodyPr lIns="45652" tIns="45652" rIns="45652" bIns="45652" anchor="b"/>
          <a:lstStyle/>
          <a:p>
            <a:pPr marL="0" indent="0" defTabSz="914400">
              <a:spcBef>
                <a:spcPts val="1400"/>
              </a:spcBef>
              <a:buSzTx/>
              <a:buFontTx/>
              <a:buNone/>
              <a:tabLst>
                <a:tab pos="571500" algn="l"/>
              </a:tabLst>
              <a:defRPr b="1" sz="2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354"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355"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30"/>
            <a:ext cx="4038600" cy="4525963"/>
          </a:xfrm>
          <a:prstGeom prst="rect">
            <a:avLst/>
          </a:prstGeom>
        </p:spPr>
        <p:txBody>
          <a:bodyPr/>
          <a:lstStyle>
            <a:lvl1pPr>
              <a:spcBef>
                <a:spcPts val="600"/>
              </a:spcBef>
              <a:defRPr sz="2800"/>
            </a:lvl1pPr>
            <a:lvl2pPr marL="789280" indent="-332829">
              <a:spcBef>
                <a:spcPts val="600"/>
              </a:spcBef>
              <a:defRPr sz="2800"/>
            </a:lvl2pPr>
            <a:lvl3pPr marL="1232422" indent="-319520">
              <a:spcBef>
                <a:spcPts val="600"/>
              </a:spcBef>
              <a:defRPr sz="2800"/>
            </a:lvl3pPr>
            <a:lvl4pPr marL="1724376" indent="-355022">
              <a:spcBef>
                <a:spcPts val="600"/>
              </a:spcBef>
              <a:defRPr sz="2800"/>
            </a:lvl4pPr>
            <a:lvl5pPr marL="2180826" indent="-355022">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362"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369"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370" name="Title Text"/>
          <p:cNvSpPr txBox="1"/>
          <p:nvPr>
            <p:ph type="title"/>
          </p:nvPr>
        </p:nvSpPr>
        <p:spPr>
          <a:xfrm>
            <a:off x="457200" y="272653"/>
            <a:ext cx="3007785" cy="1162051"/>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371" name="Body Level One…"/>
          <p:cNvSpPr txBox="1"/>
          <p:nvPr>
            <p:ph type="body" idx="1"/>
          </p:nvPr>
        </p:nvSpPr>
        <p:spPr>
          <a:xfrm>
            <a:off x="3575055" y="272659"/>
            <a:ext cx="5111750" cy="5853113"/>
          </a:xfrm>
          <a:prstGeom prst="rect">
            <a:avLst/>
          </a:prstGeom>
        </p:spPr>
        <p:txBody>
          <a:bodyPr lIns="45652" tIns="45652" rIns="45652" bIns="45652"/>
          <a:lstStyle>
            <a:lvl1pPr marL="0" indent="0" defTabSz="914400">
              <a:spcBef>
                <a:spcPts val="1900"/>
              </a:spcBef>
              <a:buSzTx/>
              <a:buFontTx/>
              <a:buNone/>
              <a:tabLst>
                <a:tab pos="571500" algn="l"/>
              </a:tabLst>
              <a:defRPr>
                <a:latin typeface="Myriad Roman"/>
                <a:ea typeface="Myriad Roman"/>
                <a:cs typeface="Myriad Roman"/>
                <a:sym typeface="Myriad Roman"/>
              </a:defRPr>
            </a:lvl1pPr>
            <a:lvl2pPr marL="620902" indent="-389480" defTabSz="914400">
              <a:spcBef>
                <a:spcPts val="1900"/>
              </a:spcBef>
              <a:buFontTx/>
              <a:buChar char="⬥"/>
              <a:tabLst>
                <a:tab pos="571500" algn="l"/>
              </a:tabLst>
              <a:defRPr>
                <a:latin typeface="Myriad Roman"/>
                <a:ea typeface="Myriad Roman"/>
                <a:cs typeface="Myriad Roman"/>
                <a:sym typeface="Myriad Roman"/>
              </a:defRPr>
            </a:lvl2pPr>
            <a:lvl3pPr marL="990681" indent="-304339" defTabSz="914400">
              <a:spcBef>
                <a:spcPts val="1900"/>
              </a:spcBef>
              <a:buFontTx/>
              <a:tabLst>
                <a:tab pos="571500" algn="l"/>
              </a:tabLst>
              <a:defRPr>
                <a:latin typeface="Myriad Roman"/>
                <a:ea typeface="Myriad Roman"/>
                <a:cs typeface="Myriad Roman"/>
                <a:sym typeface="Myriad Roman"/>
              </a:defRPr>
            </a:lvl3pPr>
            <a:lvl4pPr marL="1499494" indent="-355059" defTabSz="914400">
              <a:spcBef>
                <a:spcPts val="1900"/>
              </a:spcBef>
              <a:buFontTx/>
              <a:tabLst>
                <a:tab pos="571500" algn="l"/>
              </a:tabLst>
              <a:defRPr>
                <a:latin typeface="Myriad Roman"/>
                <a:ea typeface="Myriad Roman"/>
                <a:cs typeface="Myriad Roman"/>
                <a:sym typeface="Myriad Roman"/>
              </a:defRPr>
            </a:lvl4pPr>
            <a:lvl5pPr marL="1965508" indent="-367740" defTabSz="914400">
              <a:spcBef>
                <a:spcPts val="1900"/>
              </a:spcBef>
              <a:buFontTx/>
              <a:tabLst>
                <a:tab pos="571500" algn="l"/>
              </a:tabLst>
              <a:defRPr>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372" name="Text Placeholder 3"/>
          <p:cNvSpPr/>
          <p:nvPr>
            <p:ph type="body" sz="half" idx="13"/>
          </p:nvPr>
        </p:nvSpPr>
        <p:spPr>
          <a:xfrm>
            <a:off x="457200" y="1434709"/>
            <a:ext cx="3007785" cy="4691064"/>
          </a:xfrm>
          <a:prstGeom prst="rect">
            <a:avLst/>
          </a:prstGeom>
        </p:spPr>
        <p:txBody>
          <a:bodyPr lIns="45652" tIns="45652" rIns="45652" bIns="45652"/>
          <a:lstStyle/>
          <a:p>
            <a:pPr marL="0" indent="0" defTabSz="914400">
              <a:spcBef>
                <a:spcPts val="800"/>
              </a:spcBef>
              <a:buSzTx/>
              <a:buFontTx/>
              <a:buNone/>
              <a:tabLst>
                <a:tab pos="571500" algn="l"/>
              </a:tabLst>
              <a:defRPr sz="1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379"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380" name="Title Text"/>
          <p:cNvSpPr txBox="1"/>
          <p:nvPr>
            <p:ph type="title"/>
          </p:nvPr>
        </p:nvSpPr>
        <p:spPr>
          <a:xfrm>
            <a:off x="1792816" y="4800601"/>
            <a:ext cx="5486401" cy="566739"/>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381" name="Picture Placeholder 2"/>
          <p:cNvSpPr/>
          <p:nvPr>
            <p:ph type="pic" sz="half" idx="13"/>
          </p:nvPr>
        </p:nvSpPr>
        <p:spPr>
          <a:xfrm>
            <a:off x="1792816" y="613172"/>
            <a:ext cx="5486401" cy="4114801"/>
          </a:xfrm>
          <a:prstGeom prst="rect">
            <a:avLst/>
          </a:prstGeom>
        </p:spPr>
        <p:txBody>
          <a:bodyPr lIns="91439" tIns="45719" rIns="91439" bIns="45719">
            <a:noAutofit/>
          </a:bodyPr>
          <a:lstStyle/>
          <a:p>
            <a:pPr/>
          </a:p>
        </p:txBody>
      </p:sp>
      <p:sp>
        <p:nvSpPr>
          <p:cNvPr id="382" name="Body Level One…"/>
          <p:cNvSpPr txBox="1"/>
          <p:nvPr>
            <p:ph type="body" sz="quarter" idx="1"/>
          </p:nvPr>
        </p:nvSpPr>
        <p:spPr>
          <a:xfrm>
            <a:off x="1792816" y="5367373"/>
            <a:ext cx="5486401" cy="804864"/>
          </a:xfrm>
          <a:prstGeom prst="rect">
            <a:avLst/>
          </a:prstGeom>
        </p:spPr>
        <p:txBody>
          <a:bodyPr lIns="45652" tIns="45652" rIns="45652" bIns="45652"/>
          <a:lstStyle>
            <a:lvl1pPr marL="0" indent="0" defTabSz="914400">
              <a:spcBef>
                <a:spcPts val="800"/>
              </a:spcBef>
              <a:buSzTx/>
              <a:buFontTx/>
              <a:buNone/>
              <a:tabLst>
                <a:tab pos="571500" algn="l"/>
              </a:tabLst>
              <a:defRPr sz="1400">
                <a:latin typeface="Myriad Roman"/>
                <a:ea typeface="Myriad Roman"/>
                <a:cs typeface="Myriad Roman"/>
                <a:sym typeface="Myriad Roman"/>
              </a:defRPr>
            </a:lvl1pPr>
            <a:lvl2pPr marL="0" indent="456506" defTabSz="914400">
              <a:spcBef>
                <a:spcPts val="800"/>
              </a:spcBef>
              <a:buSzTx/>
              <a:buFontTx/>
              <a:buNone/>
              <a:tabLst>
                <a:tab pos="571500" algn="l"/>
              </a:tabLst>
              <a:defRPr sz="1400">
                <a:latin typeface="Myriad Roman"/>
                <a:ea typeface="Myriad Roman"/>
                <a:cs typeface="Myriad Roman"/>
                <a:sym typeface="Myriad Roman"/>
              </a:defRPr>
            </a:lvl2pPr>
            <a:lvl3pPr marL="0" indent="913009" defTabSz="914400">
              <a:spcBef>
                <a:spcPts val="800"/>
              </a:spcBef>
              <a:buSzTx/>
              <a:buFontTx/>
              <a:buNone/>
              <a:tabLst>
                <a:tab pos="571500" algn="l"/>
              </a:tabLst>
              <a:defRPr sz="1400">
                <a:latin typeface="Myriad Roman"/>
                <a:ea typeface="Myriad Roman"/>
                <a:cs typeface="Myriad Roman"/>
                <a:sym typeface="Myriad Roman"/>
              </a:defRPr>
            </a:lvl3pPr>
            <a:lvl4pPr marL="0" indent="1369516" defTabSz="914400">
              <a:spcBef>
                <a:spcPts val="800"/>
              </a:spcBef>
              <a:buSzTx/>
              <a:buFontTx/>
              <a:buNone/>
              <a:tabLst>
                <a:tab pos="571500" algn="l"/>
              </a:tabLst>
              <a:defRPr sz="1400">
                <a:latin typeface="Myriad Roman"/>
                <a:ea typeface="Myriad Roman"/>
                <a:cs typeface="Myriad Roman"/>
                <a:sym typeface="Myriad Roman"/>
              </a:defRPr>
            </a:lvl4pPr>
            <a:lvl5pPr marL="0" indent="1826020" defTabSz="914400">
              <a:spcBef>
                <a:spcPts val="800"/>
              </a:spcBef>
              <a:buSzTx/>
              <a:buFontTx/>
              <a:buNone/>
              <a:tabLst>
                <a:tab pos="571500" algn="l"/>
              </a:tabLst>
              <a:defRPr sz="1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389"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390"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391"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398"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399" name="Title Text"/>
          <p:cNvSpPr txBox="1"/>
          <p:nvPr>
            <p:ph type="title"/>
          </p:nvPr>
        </p:nvSpPr>
        <p:spPr>
          <a:xfrm>
            <a:off x="6534205" y="171450"/>
            <a:ext cx="1949450" cy="634365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400" name="Body Level One…"/>
          <p:cNvSpPr txBox="1"/>
          <p:nvPr>
            <p:ph type="body" idx="1"/>
          </p:nvPr>
        </p:nvSpPr>
        <p:spPr>
          <a:xfrm>
            <a:off x="685804" y="171450"/>
            <a:ext cx="5645153" cy="634365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407"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408" name="Title Text"/>
          <p:cNvSpPr txBox="1"/>
          <p:nvPr>
            <p:ph type="title"/>
          </p:nvPr>
        </p:nvSpPr>
        <p:spPr>
          <a:xfrm>
            <a:off x="685800" y="2130027"/>
            <a:ext cx="7772400" cy="1470423"/>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409" name="Body Level One…"/>
          <p:cNvSpPr txBox="1"/>
          <p:nvPr>
            <p:ph type="body" sz="quarter" idx="1"/>
          </p:nvPr>
        </p:nvSpPr>
        <p:spPr>
          <a:xfrm>
            <a:off x="1371600" y="3886200"/>
            <a:ext cx="6400800" cy="1752600"/>
          </a:xfrm>
          <a:prstGeom prst="rect">
            <a:avLst/>
          </a:prstGeom>
        </p:spPr>
        <p:txBody>
          <a:bodyPr lIns="45652" tIns="45652" rIns="45652" bIns="45652"/>
          <a:lstStyle>
            <a:lvl1pPr marL="0" indent="0" algn="ctr" defTabSz="914400">
              <a:spcBef>
                <a:spcPts val="1200"/>
              </a:spcBef>
              <a:buSzTx/>
              <a:buFontTx/>
              <a:buNone/>
              <a:tabLst>
                <a:tab pos="571500" algn="l"/>
              </a:tabLst>
              <a:defRPr sz="2000">
                <a:latin typeface="Myriad Roman"/>
                <a:ea typeface="Myriad Roman"/>
                <a:cs typeface="Myriad Roman"/>
                <a:sym typeface="Myriad Roman"/>
              </a:defRPr>
            </a:lvl1pPr>
            <a:lvl2pPr marL="0" indent="456506" algn="ctr" defTabSz="914400">
              <a:spcBef>
                <a:spcPts val="1200"/>
              </a:spcBef>
              <a:buSzTx/>
              <a:buFontTx/>
              <a:buNone/>
              <a:tabLst>
                <a:tab pos="571500" algn="l"/>
              </a:tabLst>
              <a:defRPr sz="2000">
                <a:latin typeface="Myriad Roman"/>
                <a:ea typeface="Myriad Roman"/>
                <a:cs typeface="Myriad Roman"/>
                <a:sym typeface="Myriad Roman"/>
              </a:defRPr>
            </a:lvl2pPr>
            <a:lvl3pPr marL="0" indent="913009" algn="ctr" defTabSz="914400">
              <a:spcBef>
                <a:spcPts val="1200"/>
              </a:spcBef>
              <a:buSzTx/>
              <a:buFontTx/>
              <a:buNone/>
              <a:tabLst>
                <a:tab pos="571500" algn="l"/>
              </a:tabLst>
              <a:defRPr sz="2000">
                <a:latin typeface="Myriad Roman"/>
                <a:ea typeface="Myriad Roman"/>
                <a:cs typeface="Myriad Roman"/>
                <a:sym typeface="Myriad Roman"/>
              </a:defRPr>
            </a:lvl3pPr>
            <a:lvl4pPr marL="0" indent="1369516" algn="ctr" defTabSz="914400">
              <a:spcBef>
                <a:spcPts val="1200"/>
              </a:spcBef>
              <a:buSzTx/>
              <a:buFontTx/>
              <a:buNone/>
              <a:tabLst>
                <a:tab pos="571500" algn="l"/>
              </a:tabLst>
              <a:defRPr sz="2000">
                <a:latin typeface="Myriad Roman"/>
                <a:ea typeface="Myriad Roman"/>
                <a:cs typeface="Myriad Roman"/>
                <a:sym typeface="Myriad Roman"/>
              </a:defRPr>
            </a:lvl4pPr>
            <a:lvl5pPr marL="0" indent="1826020" algn="ctr"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416"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417"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418"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425"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426" name="Title Text"/>
          <p:cNvSpPr txBox="1"/>
          <p:nvPr>
            <p:ph type="title"/>
          </p:nvPr>
        </p:nvSpPr>
        <p:spPr>
          <a:xfrm>
            <a:off x="721783" y="4406517"/>
            <a:ext cx="7772401" cy="1362076"/>
          </a:xfrm>
          <a:prstGeom prst="rect">
            <a:avLst/>
          </a:prstGeom>
        </p:spPr>
        <p:txBody>
          <a:bodyPr lIns="45652" tIns="45652" rIns="45652" bIns="45652" anchor="t"/>
          <a:lstStyle>
            <a:lvl1pPr algn="l" defTabSz="914400">
              <a:defRPr b="1" cap="all" sz="4000">
                <a:latin typeface="Myriad Roman"/>
                <a:ea typeface="Myriad Roman"/>
                <a:cs typeface="Myriad Roman"/>
                <a:sym typeface="Myriad Roman"/>
              </a:defRPr>
            </a:lvl1pPr>
          </a:lstStyle>
          <a:p>
            <a:pPr/>
            <a:r>
              <a:t>Title Text</a:t>
            </a:r>
          </a:p>
        </p:txBody>
      </p:sp>
      <p:sp>
        <p:nvSpPr>
          <p:cNvPr id="427" name="Body Level One…"/>
          <p:cNvSpPr txBox="1"/>
          <p:nvPr>
            <p:ph type="body" sz="quarter" idx="1"/>
          </p:nvPr>
        </p:nvSpPr>
        <p:spPr>
          <a:xfrm>
            <a:off x="721783" y="2906316"/>
            <a:ext cx="7772401" cy="1500189"/>
          </a:xfrm>
          <a:prstGeom prst="rect">
            <a:avLst/>
          </a:prstGeom>
        </p:spPr>
        <p:txBody>
          <a:bodyPr lIns="45652" tIns="45652" rIns="45652" bIns="45652" anchor="b"/>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0" indent="456506" defTabSz="914400">
              <a:spcBef>
                <a:spcPts val="1200"/>
              </a:spcBef>
              <a:buSzTx/>
              <a:buFontTx/>
              <a:buNone/>
              <a:tabLst>
                <a:tab pos="571500" algn="l"/>
              </a:tabLst>
              <a:defRPr sz="2000">
                <a:latin typeface="Myriad Roman"/>
                <a:ea typeface="Myriad Roman"/>
                <a:cs typeface="Myriad Roman"/>
                <a:sym typeface="Myriad Roman"/>
              </a:defRPr>
            </a:lvl2pPr>
            <a:lvl3pPr marL="0" indent="913009" defTabSz="914400">
              <a:spcBef>
                <a:spcPts val="1200"/>
              </a:spcBef>
              <a:buSzTx/>
              <a:buFontTx/>
              <a:buNone/>
              <a:tabLst>
                <a:tab pos="571500" algn="l"/>
              </a:tabLst>
              <a:defRPr sz="2000">
                <a:latin typeface="Myriad Roman"/>
                <a:ea typeface="Myriad Roman"/>
                <a:cs typeface="Myriad Roman"/>
                <a:sym typeface="Myriad Roman"/>
              </a:defRPr>
            </a:lvl3pPr>
            <a:lvl4pPr marL="0" indent="1369516" defTabSz="914400">
              <a:spcBef>
                <a:spcPts val="1200"/>
              </a:spcBef>
              <a:buSzTx/>
              <a:buFontTx/>
              <a:buNone/>
              <a:tabLst>
                <a:tab pos="571500" algn="l"/>
              </a:tabLst>
              <a:defRPr sz="2000">
                <a:latin typeface="Myriad Roman"/>
                <a:ea typeface="Myriad Roman"/>
                <a:cs typeface="Myriad Roman"/>
                <a:sym typeface="Myriad Roman"/>
              </a:defRPr>
            </a:lvl4pPr>
            <a:lvl5pPr marL="0" indent="1826020"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34"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435"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436" name="Body Level One…"/>
          <p:cNvSpPr txBox="1"/>
          <p:nvPr>
            <p:ph type="body" sz="half" idx="1"/>
          </p:nvPr>
        </p:nvSpPr>
        <p:spPr>
          <a:xfrm>
            <a:off x="711200" y="914400"/>
            <a:ext cx="3784600" cy="5600700"/>
          </a:xfrm>
          <a:prstGeom prst="rect">
            <a:avLst/>
          </a:prstGeom>
        </p:spPr>
        <p:txBody>
          <a:bodyPr lIns="45652" tIns="45652" rIns="45652" bIns="45652"/>
          <a:lstStyle>
            <a:lvl1pPr marL="0" indent="0" defTabSz="914400">
              <a:spcBef>
                <a:spcPts val="1600"/>
              </a:spcBef>
              <a:buSzTx/>
              <a:buFontTx/>
              <a:buNone/>
              <a:tabLst>
                <a:tab pos="571500" algn="l"/>
              </a:tabLst>
              <a:defRPr sz="2800">
                <a:latin typeface="Myriad Roman"/>
                <a:ea typeface="Myriad Roman"/>
                <a:cs typeface="Myriad Roman"/>
                <a:sym typeface="Myriad Roman"/>
              </a:defRPr>
            </a:lvl1pPr>
            <a:lvl2pPr marL="629016" indent="-397594" defTabSz="914400">
              <a:spcBef>
                <a:spcPts val="1600"/>
              </a:spcBef>
              <a:buFontTx/>
              <a:buChar char="⬥"/>
              <a:tabLst>
                <a:tab pos="571500" algn="l"/>
              </a:tabLst>
              <a:defRPr sz="2800">
                <a:latin typeface="Myriad Roman"/>
                <a:ea typeface="Myriad Roman"/>
                <a:cs typeface="Myriad Roman"/>
                <a:sym typeface="Myriad Roman"/>
              </a:defRPr>
            </a:lvl2pPr>
            <a:lvl3pPr marL="1005898" indent="-319556" defTabSz="914400">
              <a:spcBef>
                <a:spcPts val="1600"/>
              </a:spcBef>
              <a:buFontTx/>
              <a:tabLst>
                <a:tab pos="571500" algn="l"/>
              </a:tabLst>
              <a:defRPr sz="2800">
                <a:latin typeface="Myriad Roman"/>
                <a:ea typeface="Myriad Roman"/>
                <a:cs typeface="Myriad Roman"/>
                <a:sym typeface="Myriad Roman"/>
              </a:defRPr>
            </a:lvl3pPr>
            <a:lvl4pPr marL="1489631" indent="-345196" defTabSz="914400">
              <a:spcBef>
                <a:spcPts val="1600"/>
              </a:spcBef>
              <a:buFontTx/>
              <a:tabLst>
                <a:tab pos="571500" algn="l"/>
              </a:tabLst>
              <a:defRPr sz="2800">
                <a:latin typeface="Myriad Roman"/>
                <a:ea typeface="Myriad Roman"/>
                <a:cs typeface="Myriad Roman"/>
                <a:sym typeface="Myriad Roman"/>
              </a:defRPr>
            </a:lvl4pPr>
            <a:lvl5pPr marL="1955293" indent="-357525" defTabSz="914400">
              <a:spcBef>
                <a:spcPts val="1600"/>
              </a:spcBef>
              <a:buFontTx/>
              <a:tabLst>
                <a:tab pos="571500" algn="l"/>
              </a:tabLst>
              <a:defRPr sz="28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43"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444" name="Title Text"/>
          <p:cNvSpPr txBox="1"/>
          <p:nvPr>
            <p:ph type="title"/>
          </p:nvPr>
        </p:nvSpPr>
        <p:spPr>
          <a:xfrm>
            <a:off x="457200" y="275035"/>
            <a:ext cx="8229600" cy="1143001"/>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445" name="Body Level One…"/>
          <p:cNvSpPr txBox="1"/>
          <p:nvPr>
            <p:ph type="body" sz="quarter" idx="1"/>
          </p:nvPr>
        </p:nvSpPr>
        <p:spPr>
          <a:xfrm>
            <a:off x="457212" y="1534716"/>
            <a:ext cx="4040718" cy="640557"/>
          </a:xfrm>
          <a:prstGeom prst="rect">
            <a:avLst/>
          </a:prstGeom>
        </p:spPr>
        <p:txBody>
          <a:bodyPr lIns="45652" tIns="45652" rIns="45652" bIns="45652" anchor="b"/>
          <a:lstStyle>
            <a:lvl1pPr marL="0" indent="0" defTabSz="914400">
              <a:spcBef>
                <a:spcPts val="1400"/>
              </a:spcBef>
              <a:buSzTx/>
              <a:buFontTx/>
              <a:buNone/>
              <a:tabLst>
                <a:tab pos="571500" algn="l"/>
              </a:tabLst>
              <a:defRPr b="1" sz="2400">
                <a:latin typeface="Myriad Roman"/>
                <a:ea typeface="Myriad Roman"/>
                <a:cs typeface="Myriad Roman"/>
                <a:sym typeface="Myriad Roman"/>
              </a:defRPr>
            </a:lvl1pPr>
            <a:lvl2pPr marL="0" indent="456506" defTabSz="914400">
              <a:spcBef>
                <a:spcPts val="1400"/>
              </a:spcBef>
              <a:buSzTx/>
              <a:buFontTx/>
              <a:buNone/>
              <a:tabLst>
                <a:tab pos="571500" algn="l"/>
              </a:tabLst>
              <a:defRPr b="1" sz="2400">
                <a:latin typeface="Myriad Roman"/>
                <a:ea typeface="Myriad Roman"/>
                <a:cs typeface="Myriad Roman"/>
                <a:sym typeface="Myriad Roman"/>
              </a:defRPr>
            </a:lvl2pPr>
            <a:lvl3pPr marL="0" indent="913009" defTabSz="914400">
              <a:spcBef>
                <a:spcPts val="1400"/>
              </a:spcBef>
              <a:buSzTx/>
              <a:buFontTx/>
              <a:buNone/>
              <a:tabLst>
                <a:tab pos="571500" algn="l"/>
              </a:tabLst>
              <a:defRPr b="1" sz="2400">
                <a:latin typeface="Myriad Roman"/>
                <a:ea typeface="Myriad Roman"/>
                <a:cs typeface="Myriad Roman"/>
                <a:sym typeface="Myriad Roman"/>
              </a:defRPr>
            </a:lvl3pPr>
            <a:lvl4pPr marL="0" indent="1369516" defTabSz="914400">
              <a:spcBef>
                <a:spcPts val="1400"/>
              </a:spcBef>
              <a:buSzTx/>
              <a:buFontTx/>
              <a:buNone/>
              <a:tabLst>
                <a:tab pos="571500" algn="l"/>
              </a:tabLst>
              <a:defRPr b="1" sz="2400">
                <a:latin typeface="Myriad Roman"/>
                <a:ea typeface="Myriad Roman"/>
                <a:cs typeface="Myriad Roman"/>
                <a:sym typeface="Myriad Roman"/>
              </a:defRPr>
            </a:lvl4pPr>
            <a:lvl5pPr marL="0" indent="1826020" defTabSz="914400">
              <a:spcBef>
                <a:spcPts val="1400"/>
              </a:spcBef>
              <a:buSzTx/>
              <a:buFontTx/>
              <a:buNone/>
              <a:tabLst>
                <a:tab pos="571500" algn="l"/>
              </a:tabLst>
              <a:defRPr b="1" sz="2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446" name="Text Placeholder 4"/>
          <p:cNvSpPr/>
          <p:nvPr>
            <p:ph type="body" sz="quarter" idx="13"/>
          </p:nvPr>
        </p:nvSpPr>
        <p:spPr>
          <a:xfrm>
            <a:off x="4646086" y="1534716"/>
            <a:ext cx="4040718" cy="640557"/>
          </a:xfrm>
          <a:prstGeom prst="rect">
            <a:avLst/>
          </a:prstGeom>
        </p:spPr>
        <p:txBody>
          <a:bodyPr lIns="45652" tIns="45652" rIns="45652" bIns="45652" anchor="b"/>
          <a:lstStyle/>
          <a:p>
            <a:pPr marL="0" indent="0" defTabSz="914400">
              <a:spcBef>
                <a:spcPts val="1400"/>
              </a:spcBef>
              <a:buSzTx/>
              <a:buFontTx/>
              <a:buNone/>
              <a:tabLst>
                <a:tab pos="571500" algn="l"/>
              </a:tabLst>
              <a:defRPr b="1" sz="2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3" y="1535112"/>
            <a:ext cx="4040188" cy="639763"/>
          </a:xfrm>
          <a:prstGeom prst="rect">
            <a:avLst/>
          </a:prstGeom>
        </p:spPr>
        <p:txBody>
          <a:bodyPr anchor="b"/>
          <a:lstStyle>
            <a:lvl1pPr marL="0" indent="0">
              <a:spcBef>
                <a:spcPts val="500"/>
              </a:spcBef>
              <a:buSzTx/>
              <a:buFontTx/>
              <a:buNone/>
              <a:defRPr b="1" sz="2400"/>
            </a:lvl1pPr>
            <a:lvl2pPr marL="0" indent="456453">
              <a:spcBef>
                <a:spcPts val="500"/>
              </a:spcBef>
              <a:buSzTx/>
              <a:buFontTx/>
              <a:buNone/>
              <a:defRPr b="1" sz="2400"/>
            </a:lvl2pPr>
            <a:lvl3pPr marL="0" indent="912902">
              <a:spcBef>
                <a:spcPts val="500"/>
              </a:spcBef>
              <a:buSzTx/>
              <a:buFontTx/>
              <a:buNone/>
              <a:defRPr b="1" sz="2400"/>
            </a:lvl3pPr>
            <a:lvl4pPr marL="0" indent="1369357">
              <a:spcBef>
                <a:spcPts val="500"/>
              </a:spcBef>
              <a:buSzTx/>
              <a:buFontTx/>
              <a:buNone/>
              <a:defRPr b="1" sz="2400"/>
            </a:lvl4pPr>
            <a:lvl5pPr marL="0" indent="1825807">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4645092" y="1535112"/>
            <a:ext cx="4041776"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53"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454"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61"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468"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469" name="Title Text"/>
          <p:cNvSpPr txBox="1"/>
          <p:nvPr>
            <p:ph type="title"/>
          </p:nvPr>
        </p:nvSpPr>
        <p:spPr>
          <a:xfrm>
            <a:off x="457200" y="272653"/>
            <a:ext cx="3007785" cy="1162051"/>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470" name="Body Level One…"/>
          <p:cNvSpPr txBox="1"/>
          <p:nvPr>
            <p:ph type="body" idx="1"/>
          </p:nvPr>
        </p:nvSpPr>
        <p:spPr>
          <a:xfrm>
            <a:off x="3575055" y="272659"/>
            <a:ext cx="5111750" cy="5853113"/>
          </a:xfrm>
          <a:prstGeom prst="rect">
            <a:avLst/>
          </a:prstGeom>
        </p:spPr>
        <p:txBody>
          <a:bodyPr lIns="45652" tIns="45652" rIns="45652" bIns="45652"/>
          <a:lstStyle>
            <a:lvl1pPr marL="0" indent="0" defTabSz="914400">
              <a:spcBef>
                <a:spcPts val="1900"/>
              </a:spcBef>
              <a:buSzTx/>
              <a:buFontTx/>
              <a:buNone/>
              <a:tabLst>
                <a:tab pos="571500" algn="l"/>
              </a:tabLst>
              <a:defRPr>
                <a:latin typeface="Myriad Roman"/>
                <a:ea typeface="Myriad Roman"/>
                <a:cs typeface="Myriad Roman"/>
                <a:sym typeface="Myriad Roman"/>
              </a:defRPr>
            </a:lvl1pPr>
            <a:lvl2pPr marL="620902" indent="-389480" defTabSz="914400">
              <a:spcBef>
                <a:spcPts val="1900"/>
              </a:spcBef>
              <a:buFontTx/>
              <a:buChar char="⬥"/>
              <a:tabLst>
                <a:tab pos="571500" algn="l"/>
              </a:tabLst>
              <a:defRPr>
                <a:latin typeface="Myriad Roman"/>
                <a:ea typeface="Myriad Roman"/>
                <a:cs typeface="Myriad Roman"/>
                <a:sym typeface="Myriad Roman"/>
              </a:defRPr>
            </a:lvl2pPr>
            <a:lvl3pPr marL="990681" indent="-304339" defTabSz="914400">
              <a:spcBef>
                <a:spcPts val="1900"/>
              </a:spcBef>
              <a:buFontTx/>
              <a:tabLst>
                <a:tab pos="571500" algn="l"/>
              </a:tabLst>
              <a:defRPr>
                <a:latin typeface="Myriad Roman"/>
                <a:ea typeface="Myriad Roman"/>
                <a:cs typeface="Myriad Roman"/>
                <a:sym typeface="Myriad Roman"/>
              </a:defRPr>
            </a:lvl3pPr>
            <a:lvl4pPr marL="1499494" indent="-355059" defTabSz="914400">
              <a:spcBef>
                <a:spcPts val="1900"/>
              </a:spcBef>
              <a:buFontTx/>
              <a:tabLst>
                <a:tab pos="571500" algn="l"/>
              </a:tabLst>
              <a:defRPr>
                <a:latin typeface="Myriad Roman"/>
                <a:ea typeface="Myriad Roman"/>
                <a:cs typeface="Myriad Roman"/>
                <a:sym typeface="Myriad Roman"/>
              </a:defRPr>
            </a:lvl4pPr>
            <a:lvl5pPr marL="1965508" indent="-367740" defTabSz="914400">
              <a:spcBef>
                <a:spcPts val="1900"/>
              </a:spcBef>
              <a:buFontTx/>
              <a:tabLst>
                <a:tab pos="571500" algn="l"/>
              </a:tabLst>
              <a:defRPr>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471" name="Text Placeholder 3"/>
          <p:cNvSpPr/>
          <p:nvPr>
            <p:ph type="body" sz="half" idx="13"/>
          </p:nvPr>
        </p:nvSpPr>
        <p:spPr>
          <a:xfrm>
            <a:off x="457200" y="1434709"/>
            <a:ext cx="3007785" cy="4691064"/>
          </a:xfrm>
          <a:prstGeom prst="rect">
            <a:avLst/>
          </a:prstGeom>
        </p:spPr>
        <p:txBody>
          <a:bodyPr lIns="45652" tIns="45652" rIns="45652" bIns="45652"/>
          <a:lstStyle/>
          <a:p>
            <a:pPr marL="0" indent="0" defTabSz="914400">
              <a:spcBef>
                <a:spcPts val="800"/>
              </a:spcBef>
              <a:buSzTx/>
              <a:buFontTx/>
              <a:buNone/>
              <a:tabLst>
                <a:tab pos="571500" algn="l"/>
              </a:tabLst>
              <a:defRPr sz="1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478"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479" name="Title Text"/>
          <p:cNvSpPr txBox="1"/>
          <p:nvPr>
            <p:ph type="title"/>
          </p:nvPr>
        </p:nvSpPr>
        <p:spPr>
          <a:xfrm>
            <a:off x="1792816" y="4800601"/>
            <a:ext cx="5486401" cy="566739"/>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480" name="Picture Placeholder 2"/>
          <p:cNvSpPr/>
          <p:nvPr>
            <p:ph type="pic" sz="half" idx="13"/>
          </p:nvPr>
        </p:nvSpPr>
        <p:spPr>
          <a:xfrm>
            <a:off x="1792816" y="613172"/>
            <a:ext cx="5486401" cy="4114801"/>
          </a:xfrm>
          <a:prstGeom prst="rect">
            <a:avLst/>
          </a:prstGeom>
        </p:spPr>
        <p:txBody>
          <a:bodyPr lIns="91439" tIns="45719" rIns="91439" bIns="45719">
            <a:noAutofit/>
          </a:bodyPr>
          <a:lstStyle/>
          <a:p>
            <a:pPr/>
          </a:p>
        </p:txBody>
      </p:sp>
      <p:sp>
        <p:nvSpPr>
          <p:cNvPr id="481" name="Body Level One…"/>
          <p:cNvSpPr txBox="1"/>
          <p:nvPr>
            <p:ph type="body" sz="quarter" idx="1"/>
          </p:nvPr>
        </p:nvSpPr>
        <p:spPr>
          <a:xfrm>
            <a:off x="1792816" y="5367370"/>
            <a:ext cx="5486401" cy="804864"/>
          </a:xfrm>
          <a:prstGeom prst="rect">
            <a:avLst/>
          </a:prstGeom>
        </p:spPr>
        <p:txBody>
          <a:bodyPr lIns="45652" tIns="45652" rIns="45652" bIns="45652"/>
          <a:lstStyle>
            <a:lvl1pPr marL="0" indent="0" defTabSz="914400">
              <a:spcBef>
                <a:spcPts val="800"/>
              </a:spcBef>
              <a:buSzTx/>
              <a:buFontTx/>
              <a:buNone/>
              <a:tabLst>
                <a:tab pos="571500" algn="l"/>
              </a:tabLst>
              <a:defRPr sz="1400">
                <a:latin typeface="Myriad Roman"/>
                <a:ea typeface="Myriad Roman"/>
                <a:cs typeface="Myriad Roman"/>
                <a:sym typeface="Myriad Roman"/>
              </a:defRPr>
            </a:lvl1pPr>
            <a:lvl2pPr marL="0" indent="456506" defTabSz="914400">
              <a:spcBef>
                <a:spcPts val="800"/>
              </a:spcBef>
              <a:buSzTx/>
              <a:buFontTx/>
              <a:buNone/>
              <a:tabLst>
                <a:tab pos="571500" algn="l"/>
              </a:tabLst>
              <a:defRPr sz="1400">
                <a:latin typeface="Myriad Roman"/>
                <a:ea typeface="Myriad Roman"/>
                <a:cs typeface="Myriad Roman"/>
                <a:sym typeface="Myriad Roman"/>
              </a:defRPr>
            </a:lvl2pPr>
            <a:lvl3pPr marL="0" indent="913009" defTabSz="914400">
              <a:spcBef>
                <a:spcPts val="800"/>
              </a:spcBef>
              <a:buSzTx/>
              <a:buFontTx/>
              <a:buNone/>
              <a:tabLst>
                <a:tab pos="571500" algn="l"/>
              </a:tabLst>
              <a:defRPr sz="1400">
                <a:latin typeface="Myriad Roman"/>
                <a:ea typeface="Myriad Roman"/>
                <a:cs typeface="Myriad Roman"/>
                <a:sym typeface="Myriad Roman"/>
              </a:defRPr>
            </a:lvl3pPr>
            <a:lvl4pPr marL="0" indent="1369516" defTabSz="914400">
              <a:spcBef>
                <a:spcPts val="800"/>
              </a:spcBef>
              <a:buSzTx/>
              <a:buFontTx/>
              <a:buNone/>
              <a:tabLst>
                <a:tab pos="571500" algn="l"/>
              </a:tabLst>
              <a:defRPr sz="1400">
                <a:latin typeface="Myriad Roman"/>
                <a:ea typeface="Myriad Roman"/>
                <a:cs typeface="Myriad Roman"/>
                <a:sym typeface="Myriad Roman"/>
              </a:defRPr>
            </a:lvl4pPr>
            <a:lvl5pPr marL="0" indent="1826020" defTabSz="914400">
              <a:spcBef>
                <a:spcPts val="800"/>
              </a:spcBef>
              <a:buSzTx/>
              <a:buFontTx/>
              <a:buNone/>
              <a:tabLst>
                <a:tab pos="571500" algn="l"/>
              </a:tabLst>
              <a:defRPr sz="1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488"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489"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490"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497"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498" name="Title Text"/>
          <p:cNvSpPr txBox="1"/>
          <p:nvPr>
            <p:ph type="title"/>
          </p:nvPr>
        </p:nvSpPr>
        <p:spPr>
          <a:xfrm>
            <a:off x="6534195" y="171450"/>
            <a:ext cx="1949450" cy="634365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499" name="Body Level One…"/>
          <p:cNvSpPr txBox="1"/>
          <p:nvPr>
            <p:ph type="body" idx="1"/>
          </p:nvPr>
        </p:nvSpPr>
        <p:spPr>
          <a:xfrm>
            <a:off x="685804" y="171450"/>
            <a:ext cx="5645153" cy="634365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506"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507" name="Title Text"/>
          <p:cNvSpPr txBox="1"/>
          <p:nvPr>
            <p:ph type="title"/>
          </p:nvPr>
        </p:nvSpPr>
        <p:spPr>
          <a:xfrm>
            <a:off x="685800" y="2130027"/>
            <a:ext cx="7772400" cy="1470423"/>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508" name="Body Level One…"/>
          <p:cNvSpPr txBox="1"/>
          <p:nvPr>
            <p:ph type="body" sz="quarter" idx="1"/>
          </p:nvPr>
        </p:nvSpPr>
        <p:spPr>
          <a:xfrm>
            <a:off x="1371600" y="3886200"/>
            <a:ext cx="6400800" cy="1752600"/>
          </a:xfrm>
          <a:prstGeom prst="rect">
            <a:avLst/>
          </a:prstGeom>
        </p:spPr>
        <p:txBody>
          <a:bodyPr lIns="45652" tIns="45652" rIns="45652" bIns="45652"/>
          <a:lstStyle>
            <a:lvl1pPr marL="0" indent="0" algn="ctr" defTabSz="914400">
              <a:spcBef>
                <a:spcPts val="1200"/>
              </a:spcBef>
              <a:buSzTx/>
              <a:buFontTx/>
              <a:buNone/>
              <a:tabLst>
                <a:tab pos="571500" algn="l"/>
              </a:tabLst>
              <a:defRPr sz="2000">
                <a:latin typeface="Myriad Roman"/>
                <a:ea typeface="Myriad Roman"/>
                <a:cs typeface="Myriad Roman"/>
                <a:sym typeface="Myriad Roman"/>
              </a:defRPr>
            </a:lvl1pPr>
            <a:lvl2pPr marL="0" indent="456506" algn="ctr" defTabSz="914400">
              <a:spcBef>
                <a:spcPts val="1200"/>
              </a:spcBef>
              <a:buSzTx/>
              <a:buFontTx/>
              <a:buNone/>
              <a:tabLst>
                <a:tab pos="571500" algn="l"/>
              </a:tabLst>
              <a:defRPr sz="2000">
                <a:latin typeface="Myriad Roman"/>
                <a:ea typeface="Myriad Roman"/>
                <a:cs typeface="Myriad Roman"/>
                <a:sym typeface="Myriad Roman"/>
              </a:defRPr>
            </a:lvl2pPr>
            <a:lvl3pPr marL="0" indent="913009" algn="ctr" defTabSz="914400">
              <a:spcBef>
                <a:spcPts val="1200"/>
              </a:spcBef>
              <a:buSzTx/>
              <a:buFontTx/>
              <a:buNone/>
              <a:tabLst>
                <a:tab pos="571500" algn="l"/>
              </a:tabLst>
              <a:defRPr sz="2000">
                <a:latin typeface="Myriad Roman"/>
                <a:ea typeface="Myriad Roman"/>
                <a:cs typeface="Myriad Roman"/>
                <a:sym typeface="Myriad Roman"/>
              </a:defRPr>
            </a:lvl3pPr>
            <a:lvl4pPr marL="0" indent="1369516" algn="ctr" defTabSz="914400">
              <a:spcBef>
                <a:spcPts val="1200"/>
              </a:spcBef>
              <a:buSzTx/>
              <a:buFontTx/>
              <a:buNone/>
              <a:tabLst>
                <a:tab pos="571500" algn="l"/>
              </a:tabLst>
              <a:defRPr sz="2000">
                <a:latin typeface="Myriad Roman"/>
                <a:ea typeface="Myriad Roman"/>
                <a:cs typeface="Myriad Roman"/>
                <a:sym typeface="Myriad Roman"/>
              </a:defRPr>
            </a:lvl4pPr>
            <a:lvl5pPr marL="0" indent="1826020" algn="ctr"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515"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516"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517"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524"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525" name="Title Text"/>
          <p:cNvSpPr txBox="1"/>
          <p:nvPr>
            <p:ph type="title"/>
          </p:nvPr>
        </p:nvSpPr>
        <p:spPr>
          <a:xfrm>
            <a:off x="721783" y="4406517"/>
            <a:ext cx="7772401" cy="1362076"/>
          </a:xfrm>
          <a:prstGeom prst="rect">
            <a:avLst/>
          </a:prstGeom>
        </p:spPr>
        <p:txBody>
          <a:bodyPr lIns="45652" tIns="45652" rIns="45652" bIns="45652" anchor="t"/>
          <a:lstStyle>
            <a:lvl1pPr algn="l" defTabSz="914400">
              <a:defRPr b="1" cap="all" sz="4000">
                <a:latin typeface="Myriad Roman"/>
                <a:ea typeface="Myriad Roman"/>
                <a:cs typeface="Myriad Roman"/>
                <a:sym typeface="Myriad Roman"/>
              </a:defRPr>
            </a:lvl1pPr>
          </a:lstStyle>
          <a:p>
            <a:pPr/>
            <a:r>
              <a:t>Title Text</a:t>
            </a:r>
          </a:p>
        </p:txBody>
      </p:sp>
      <p:sp>
        <p:nvSpPr>
          <p:cNvPr id="526" name="Body Level One…"/>
          <p:cNvSpPr txBox="1"/>
          <p:nvPr>
            <p:ph type="body" sz="quarter" idx="1"/>
          </p:nvPr>
        </p:nvSpPr>
        <p:spPr>
          <a:xfrm>
            <a:off x="721783" y="2906316"/>
            <a:ext cx="7772401" cy="1500189"/>
          </a:xfrm>
          <a:prstGeom prst="rect">
            <a:avLst/>
          </a:prstGeom>
        </p:spPr>
        <p:txBody>
          <a:bodyPr lIns="45652" tIns="45652" rIns="45652" bIns="45652" anchor="b"/>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0" indent="456506" defTabSz="914400">
              <a:spcBef>
                <a:spcPts val="1200"/>
              </a:spcBef>
              <a:buSzTx/>
              <a:buFontTx/>
              <a:buNone/>
              <a:tabLst>
                <a:tab pos="571500" algn="l"/>
              </a:tabLst>
              <a:defRPr sz="2000">
                <a:latin typeface="Myriad Roman"/>
                <a:ea typeface="Myriad Roman"/>
                <a:cs typeface="Myriad Roman"/>
                <a:sym typeface="Myriad Roman"/>
              </a:defRPr>
            </a:lvl2pPr>
            <a:lvl3pPr marL="0" indent="913009" defTabSz="914400">
              <a:spcBef>
                <a:spcPts val="1200"/>
              </a:spcBef>
              <a:buSzTx/>
              <a:buFontTx/>
              <a:buNone/>
              <a:tabLst>
                <a:tab pos="571500" algn="l"/>
              </a:tabLst>
              <a:defRPr sz="2000">
                <a:latin typeface="Myriad Roman"/>
                <a:ea typeface="Myriad Roman"/>
                <a:cs typeface="Myriad Roman"/>
                <a:sym typeface="Myriad Roman"/>
              </a:defRPr>
            </a:lvl3pPr>
            <a:lvl4pPr marL="0" indent="1369516" defTabSz="914400">
              <a:spcBef>
                <a:spcPts val="1200"/>
              </a:spcBef>
              <a:buSzTx/>
              <a:buFontTx/>
              <a:buNone/>
              <a:tabLst>
                <a:tab pos="571500" algn="l"/>
              </a:tabLst>
              <a:defRPr sz="2000">
                <a:latin typeface="Myriad Roman"/>
                <a:ea typeface="Myriad Roman"/>
                <a:cs typeface="Myriad Roman"/>
                <a:sym typeface="Myriad Roman"/>
              </a:defRPr>
            </a:lvl4pPr>
            <a:lvl5pPr marL="0" indent="1826020"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533"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534"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535" name="Body Level One…"/>
          <p:cNvSpPr txBox="1"/>
          <p:nvPr>
            <p:ph type="body" sz="half" idx="1"/>
          </p:nvPr>
        </p:nvSpPr>
        <p:spPr>
          <a:xfrm>
            <a:off x="711200" y="914400"/>
            <a:ext cx="3784600" cy="5600700"/>
          </a:xfrm>
          <a:prstGeom prst="rect">
            <a:avLst/>
          </a:prstGeom>
        </p:spPr>
        <p:txBody>
          <a:bodyPr lIns="45652" tIns="45652" rIns="45652" bIns="45652"/>
          <a:lstStyle>
            <a:lvl1pPr marL="0" indent="0" defTabSz="914400">
              <a:spcBef>
                <a:spcPts val="1600"/>
              </a:spcBef>
              <a:buSzTx/>
              <a:buFontTx/>
              <a:buNone/>
              <a:tabLst>
                <a:tab pos="571500" algn="l"/>
              </a:tabLst>
              <a:defRPr sz="2800">
                <a:latin typeface="Myriad Roman"/>
                <a:ea typeface="Myriad Roman"/>
                <a:cs typeface="Myriad Roman"/>
                <a:sym typeface="Myriad Roman"/>
              </a:defRPr>
            </a:lvl1pPr>
            <a:lvl2pPr marL="629016" indent="-397594" defTabSz="914400">
              <a:spcBef>
                <a:spcPts val="1600"/>
              </a:spcBef>
              <a:buFontTx/>
              <a:buChar char="⬥"/>
              <a:tabLst>
                <a:tab pos="571500" algn="l"/>
              </a:tabLst>
              <a:defRPr sz="2800">
                <a:latin typeface="Myriad Roman"/>
                <a:ea typeface="Myriad Roman"/>
                <a:cs typeface="Myriad Roman"/>
                <a:sym typeface="Myriad Roman"/>
              </a:defRPr>
            </a:lvl2pPr>
            <a:lvl3pPr marL="1005898" indent="-319556" defTabSz="914400">
              <a:spcBef>
                <a:spcPts val="1600"/>
              </a:spcBef>
              <a:buFontTx/>
              <a:tabLst>
                <a:tab pos="571500" algn="l"/>
              </a:tabLst>
              <a:defRPr sz="2800">
                <a:latin typeface="Myriad Roman"/>
                <a:ea typeface="Myriad Roman"/>
                <a:cs typeface="Myriad Roman"/>
                <a:sym typeface="Myriad Roman"/>
              </a:defRPr>
            </a:lvl3pPr>
            <a:lvl4pPr marL="1489631" indent="-345196" defTabSz="914400">
              <a:spcBef>
                <a:spcPts val="1600"/>
              </a:spcBef>
              <a:buFontTx/>
              <a:tabLst>
                <a:tab pos="571500" algn="l"/>
              </a:tabLst>
              <a:defRPr sz="2800">
                <a:latin typeface="Myriad Roman"/>
                <a:ea typeface="Myriad Roman"/>
                <a:cs typeface="Myriad Roman"/>
                <a:sym typeface="Myriad Roman"/>
              </a:defRPr>
            </a:lvl4pPr>
            <a:lvl5pPr marL="1955293" indent="-357525" defTabSz="914400">
              <a:spcBef>
                <a:spcPts val="1600"/>
              </a:spcBef>
              <a:buFontTx/>
              <a:tabLst>
                <a:tab pos="571500" algn="l"/>
              </a:tabLst>
              <a:defRPr sz="28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42"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543" name="Title Text"/>
          <p:cNvSpPr txBox="1"/>
          <p:nvPr>
            <p:ph type="title"/>
          </p:nvPr>
        </p:nvSpPr>
        <p:spPr>
          <a:xfrm>
            <a:off x="457200" y="275035"/>
            <a:ext cx="8229600" cy="1143001"/>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544" name="Body Level One…"/>
          <p:cNvSpPr txBox="1"/>
          <p:nvPr>
            <p:ph type="body" sz="quarter" idx="1"/>
          </p:nvPr>
        </p:nvSpPr>
        <p:spPr>
          <a:xfrm>
            <a:off x="457212" y="1534716"/>
            <a:ext cx="4040718" cy="640557"/>
          </a:xfrm>
          <a:prstGeom prst="rect">
            <a:avLst/>
          </a:prstGeom>
        </p:spPr>
        <p:txBody>
          <a:bodyPr lIns="45652" tIns="45652" rIns="45652" bIns="45652" anchor="b"/>
          <a:lstStyle>
            <a:lvl1pPr marL="0" indent="0" defTabSz="914400">
              <a:spcBef>
                <a:spcPts val="1400"/>
              </a:spcBef>
              <a:buSzTx/>
              <a:buFontTx/>
              <a:buNone/>
              <a:tabLst>
                <a:tab pos="571500" algn="l"/>
              </a:tabLst>
              <a:defRPr b="1" sz="2400">
                <a:latin typeface="Myriad Roman"/>
                <a:ea typeface="Myriad Roman"/>
                <a:cs typeface="Myriad Roman"/>
                <a:sym typeface="Myriad Roman"/>
              </a:defRPr>
            </a:lvl1pPr>
            <a:lvl2pPr marL="0" indent="456506" defTabSz="914400">
              <a:spcBef>
                <a:spcPts val="1400"/>
              </a:spcBef>
              <a:buSzTx/>
              <a:buFontTx/>
              <a:buNone/>
              <a:tabLst>
                <a:tab pos="571500" algn="l"/>
              </a:tabLst>
              <a:defRPr b="1" sz="2400">
                <a:latin typeface="Myriad Roman"/>
                <a:ea typeface="Myriad Roman"/>
                <a:cs typeface="Myriad Roman"/>
                <a:sym typeface="Myriad Roman"/>
              </a:defRPr>
            </a:lvl2pPr>
            <a:lvl3pPr marL="0" indent="913009" defTabSz="914400">
              <a:spcBef>
                <a:spcPts val="1400"/>
              </a:spcBef>
              <a:buSzTx/>
              <a:buFontTx/>
              <a:buNone/>
              <a:tabLst>
                <a:tab pos="571500" algn="l"/>
              </a:tabLst>
              <a:defRPr b="1" sz="2400">
                <a:latin typeface="Myriad Roman"/>
                <a:ea typeface="Myriad Roman"/>
                <a:cs typeface="Myriad Roman"/>
                <a:sym typeface="Myriad Roman"/>
              </a:defRPr>
            </a:lvl3pPr>
            <a:lvl4pPr marL="0" indent="1369516" defTabSz="914400">
              <a:spcBef>
                <a:spcPts val="1400"/>
              </a:spcBef>
              <a:buSzTx/>
              <a:buFontTx/>
              <a:buNone/>
              <a:tabLst>
                <a:tab pos="571500" algn="l"/>
              </a:tabLst>
              <a:defRPr b="1" sz="2400">
                <a:latin typeface="Myriad Roman"/>
                <a:ea typeface="Myriad Roman"/>
                <a:cs typeface="Myriad Roman"/>
                <a:sym typeface="Myriad Roman"/>
              </a:defRPr>
            </a:lvl4pPr>
            <a:lvl5pPr marL="0" indent="1826020" defTabSz="914400">
              <a:spcBef>
                <a:spcPts val="1400"/>
              </a:spcBef>
              <a:buSzTx/>
              <a:buFontTx/>
              <a:buNone/>
              <a:tabLst>
                <a:tab pos="571500" algn="l"/>
              </a:tabLst>
              <a:defRPr b="1" sz="2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545" name="Text Placeholder 4"/>
          <p:cNvSpPr/>
          <p:nvPr>
            <p:ph type="body" sz="quarter" idx="13"/>
          </p:nvPr>
        </p:nvSpPr>
        <p:spPr>
          <a:xfrm>
            <a:off x="4646086" y="1534716"/>
            <a:ext cx="4040718" cy="640557"/>
          </a:xfrm>
          <a:prstGeom prst="rect">
            <a:avLst/>
          </a:prstGeom>
        </p:spPr>
        <p:txBody>
          <a:bodyPr lIns="45652" tIns="45652" rIns="45652" bIns="45652" anchor="b"/>
          <a:lstStyle/>
          <a:p>
            <a:pPr marL="0" indent="0" defTabSz="914400">
              <a:spcBef>
                <a:spcPts val="1400"/>
              </a:spcBef>
              <a:buSzTx/>
              <a:buFontTx/>
              <a:buNone/>
              <a:tabLst>
                <a:tab pos="571500" algn="l"/>
              </a:tabLst>
              <a:defRPr b="1" sz="2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52"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553"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560"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567"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568" name="Title Text"/>
          <p:cNvSpPr txBox="1"/>
          <p:nvPr>
            <p:ph type="title"/>
          </p:nvPr>
        </p:nvSpPr>
        <p:spPr>
          <a:xfrm>
            <a:off x="457200" y="272653"/>
            <a:ext cx="3007785" cy="1162051"/>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569" name="Body Level One…"/>
          <p:cNvSpPr txBox="1"/>
          <p:nvPr>
            <p:ph type="body" idx="1"/>
          </p:nvPr>
        </p:nvSpPr>
        <p:spPr>
          <a:xfrm>
            <a:off x="3575055" y="272659"/>
            <a:ext cx="5111750" cy="5853113"/>
          </a:xfrm>
          <a:prstGeom prst="rect">
            <a:avLst/>
          </a:prstGeom>
        </p:spPr>
        <p:txBody>
          <a:bodyPr lIns="45652" tIns="45652" rIns="45652" bIns="45652"/>
          <a:lstStyle>
            <a:lvl1pPr marL="0" indent="0" defTabSz="914400">
              <a:spcBef>
                <a:spcPts val="1900"/>
              </a:spcBef>
              <a:buSzTx/>
              <a:buFontTx/>
              <a:buNone/>
              <a:tabLst>
                <a:tab pos="571500" algn="l"/>
              </a:tabLst>
              <a:defRPr>
                <a:latin typeface="Myriad Roman"/>
                <a:ea typeface="Myriad Roman"/>
                <a:cs typeface="Myriad Roman"/>
                <a:sym typeface="Myriad Roman"/>
              </a:defRPr>
            </a:lvl1pPr>
            <a:lvl2pPr marL="620902" indent="-389480" defTabSz="914400">
              <a:spcBef>
                <a:spcPts val="1900"/>
              </a:spcBef>
              <a:buFontTx/>
              <a:buChar char="⬥"/>
              <a:tabLst>
                <a:tab pos="571500" algn="l"/>
              </a:tabLst>
              <a:defRPr>
                <a:latin typeface="Myriad Roman"/>
                <a:ea typeface="Myriad Roman"/>
                <a:cs typeface="Myriad Roman"/>
                <a:sym typeface="Myriad Roman"/>
              </a:defRPr>
            </a:lvl2pPr>
            <a:lvl3pPr marL="990681" indent="-304339" defTabSz="914400">
              <a:spcBef>
                <a:spcPts val="1900"/>
              </a:spcBef>
              <a:buFontTx/>
              <a:tabLst>
                <a:tab pos="571500" algn="l"/>
              </a:tabLst>
              <a:defRPr>
                <a:latin typeface="Myriad Roman"/>
                <a:ea typeface="Myriad Roman"/>
                <a:cs typeface="Myriad Roman"/>
                <a:sym typeface="Myriad Roman"/>
              </a:defRPr>
            </a:lvl3pPr>
            <a:lvl4pPr marL="1499494" indent="-355059" defTabSz="914400">
              <a:spcBef>
                <a:spcPts val="1900"/>
              </a:spcBef>
              <a:buFontTx/>
              <a:tabLst>
                <a:tab pos="571500" algn="l"/>
              </a:tabLst>
              <a:defRPr>
                <a:latin typeface="Myriad Roman"/>
                <a:ea typeface="Myriad Roman"/>
                <a:cs typeface="Myriad Roman"/>
                <a:sym typeface="Myriad Roman"/>
              </a:defRPr>
            </a:lvl4pPr>
            <a:lvl5pPr marL="1965508" indent="-367740" defTabSz="914400">
              <a:spcBef>
                <a:spcPts val="1900"/>
              </a:spcBef>
              <a:buFontTx/>
              <a:tabLst>
                <a:tab pos="571500" algn="l"/>
              </a:tabLst>
              <a:defRPr>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570" name="Text Placeholder 3"/>
          <p:cNvSpPr/>
          <p:nvPr>
            <p:ph type="body" sz="half" idx="13"/>
          </p:nvPr>
        </p:nvSpPr>
        <p:spPr>
          <a:xfrm>
            <a:off x="457200" y="1434709"/>
            <a:ext cx="3007785" cy="4691064"/>
          </a:xfrm>
          <a:prstGeom prst="rect">
            <a:avLst/>
          </a:prstGeom>
        </p:spPr>
        <p:txBody>
          <a:bodyPr lIns="45652" tIns="45652" rIns="45652" bIns="45652"/>
          <a:lstStyle/>
          <a:p>
            <a:pPr marL="0" indent="0" defTabSz="914400">
              <a:spcBef>
                <a:spcPts val="800"/>
              </a:spcBef>
              <a:buSzTx/>
              <a:buFontTx/>
              <a:buNone/>
              <a:tabLst>
                <a:tab pos="571500" algn="l"/>
              </a:tabLst>
              <a:defRPr sz="1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577"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578" name="Title Text"/>
          <p:cNvSpPr txBox="1"/>
          <p:nvPr>
            <p:ph type="title"/>
          </p:nvPr>
        </p:nvSpPr>
        <p:spPr>
          <a:xfrm>
            <a:off x="1792816" y="4800601"/>
            <a:ext cx="5486401" cy="566739"/>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579" name="Picture Placeholder 2"/>
          <p:cNvSpPr/>
          <p:nvPr>
            <p:ph type="pic" sz="half" idx="13"/>
          </p:nvPr>
        </p:nvSpPr>
        <p:spPr>
          <a:xfrm>
            <a:off x="1792816" y="613172"/>
            <a:ext cx="5486401" cy="4114801"/>
          </a:xfrm>
          <a:prstGeom prst="rect">
            <a:avLst/>
          </a:prstGeom>
        </p:spPr>
        <p:txBody>
          <a:bodyPr lIns="91439" tIns="45719" rIns="91439" bIns="45719">
            <a:noAutofit/>
          </a:bodyPr>
          <a:lstStyle/>
          <a:p>
            <a:pPr/>
          </a:p>
        </p:txBody>
      </p:sp>
      <p:sp>
        <p:nvSpPr>
          <p:cNvPr id="580" name="Body Level One…"/>
          <p:cNvSpPr txBox="1"/>
          <p:nvPr>
            <p:ph type="body" sz="quarter" idx="1"/>
          </p:nvPr>
        </p:nvSpPr>
        <p:spPr>
          <a:xfrm>
            <a:off x="1792816" y="5367363"/>
            <a:ext cx="5486401" cy="804864"/>
          </a:xfrm>
          <a:prstGeom prst="rect">
            <a:avLst/>
          </a:prstGeom>
        </p:spPr>
        <p:txBody>
          <a:bodyPr lIns="45652" tIns="45652" rIns="45652" bIns="45652"/>
          <a:lstStyle>
            <a:lvl1pPr marL="0" indent="0" defTabSz="914400">
              <a:spcBef>
                <a:spcPts val="800"/>
              </a:spcBef>
              <a:buSzTx/>
              <a:buFontTx/>
              <a:buNone/>
              <a:tabLst>
                <a:tab pos="571500" algn="l"/>
              </a:tabLst>
              <a:defRPr sz="1400">
                <a:latin typeface="Myriad Roman"/>
                <a:ea typeface="Myriad Roman"/>
                <a:cs typeface="Myriad Roman"/>
                <a:sym typeface="Myriad Roman"/>
              </a:defRPr>
            </a:lvl1pPr>
            <a:lvl2pPr marL="0" indent="456506" defTabSz="914400">
              <a:spcBef>
                <a:spcPts val="800"/>
              </a:spcBef>
              <a:buSzTx/>
              <a:buFontTx/>
              <a:buNone/>
              <a:tabLst>
                <a:tab pos="571500" algn="l"/>
              </a:tabLst>
              <a:defRPr sz="1400">
                <a:latin typeface="Myriad Roman"/>
                <a:ea typeface="Myriad Roman"/>
                <a:cs typeface="Myriad Roman"/>
                <a:sym typeface="Myriad Roman"/>
              </a:defRPr>
            </a:lvl2pPr>
            <a:lvl3pPr marL="0" indent="913009" defTabSz="914400">
              <a:spcBef>
                <a:spcPts val="800"/>
              </a:spcBef>
              <a:buSzTx/>
              <a:buFontTx/>
              <a:buNone/>
              <a:tabLst>
                <a:tab pos="571500" algn="l"/>
              </a:tabLst>
              <a:defRPr sz="1400">
                <a:latin typeface="Myriad Roman"/>
                <a:ea typeface="Myriad Roman"/>
                <a:cs typeface="Myriad Roman"/>
                <a:sym typeface="Myriad Roman"/>
              </a:defRPr>
            </a:lvl3pPr>
            <a:lvl4pPr marL="0" indent="1369516" defTabSz="914400">
              <a:spcBef>
                <a:spcPts val="800"/>
              </a:spcBef>
              <a:buSzTx/>
              <a:buFontTx/>
              <a:buNone/>
              <a:tabLst>
                <a:tab pos="571500" algn="l"/>
              </a:tabLst>
              <a:defRPr sz="1400">
                <a:latin typeface="Myriad Roman"/>
                <a:ea typeface="Myriad Roman"/>
                <a:cs typeface="Myriad Roman"/>
                <a:sym typeface="Myriad Roman"/>
              </a:defRPr>
            </a:lvl4pPr>
            <a:lvl5pPr marL="0" indent="1826020" defTabSz="914400">
              <a:spcBef>
                <a:spcPts val="800"/>
              </a:spcBef>
              <a:buSzTx/>
              <a:buFontTx/>
              <a:buNone/>
              <a:tabLst>
                <a:tab pos="571500" algn="l"/>
              </a:tabLst>
              <a:defRPr sz="1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587"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588"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589"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596"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597" name="Title Text"/>
          <p:cNvSpPr txBox="1"/>
          <p:nvPr>
            <p:ph type="title"/>
          </p:nvPr>
        </p:nvSpPr>
        <p:spPr>
          <a:xfrm>
            <a:off x="6534187" y="171450"/>
            <a:ext cx="1949451" cy="634365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598" name="Body Level One…"/>
          <p:cNvSpPr txBox="1"/>
          <p:nvPr>
            <p:ph type="body" idx="1"/>
          </p:nvPr>
        </p:nvSpPr>
        <p:spPr>
          <a:xfrm>
            <a:off x="685804" y="171450"/>
            <a:ext cx="5645153" cy="634365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605"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606" name="Title Text"/>
          <p:cNvSpPr txBox="1"/>
          <p:nvPr>
            <p:ph type="title"/>
          </p:nvPr>
        </p:nvSpPr>
        <p:spPr>
          <a:xfrm>
            <a:off x="685800" y="2130027"/>
            <a:ext cx="7772400" cy="1470423"/>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607" name="Body Level One…"/>
          <p:cNvSpPr txBox="1"/>
          <p:nvPr>
            <p:ph type="body" sz="quarter" idx="1"/>
          </p:nvPr>
        </p:nvSpPr>
        <p:spPr>
          <a:xfrm>
            <a:off x="1371600" y="3886200"/>
            <a:ext cx="6400800" cy="1752600"/>
          </a:xfrm>
          <a:prstGeom prst="rect">
            <a:avLst/>
          </a:prstGeom>
        </p:spPr>
        <p:txBody>
          <a:bodyPr lIns="45652" tIns="45652" rIns="45652" bIns="45652"/>
          <a:lstStyle>
            <a:lvl1pPr marL="0" indent="0" algn="ctr" defTabSz="914400">
              <a:spcBef>
                <a:spcPts val="1200"/>
              </a:spcBef>
              <a:buSzTx/>
              <a:buFontTx/>
              <a:buNone/>
              <a:tabLst>
                <a:tab pos="571500" algn="l"/>
              </a:tabLst>
              <a:defRPr sz="2000">
                <a:latin typeface="Myriad Roman"/>
                <a:ea typeface="Myriad Roman"/>
                <a:cs typeface="Myriad Roman"/>
                <a:sym typeface="Myriad Roman"/>
              </a:defRPr>
            </a:lvl1pPr>
            <a:lvl2pPr marL="0" indent="456506" algn="ctr" defTabSz="914400">
              <a:spcBef>
                <a:spcPts val="1200"/>
              </a:spcBef>
              <a:buSzTx/>
              <a:buFontTx/>
              <a:buNone/>
              <a:tabLst>
                <a:tab pos="571500" algn="l"/>
              </a:tabLst>
              <a:defRPr sz="2000">
                <a:latin typeface="Myriad Roman"/>
                <a:ea typeface="Myriad Roman"/>
                <a:cs typeface="Myriad Roman"/>
                <a:sym typeface="Myriad Roman"/>
              </a:defRPr>
            </a:lvl2pPr>
            <a:lvl3pPr marL="0" indent="913009" algn="ctr" defTabSz="914400">
              <a:spcBef>
                <a:spcPts val="1200"/>
              </a:spcBef>
              <a:buSzTx/>
              <a:buFontTx/>
              <a:buNone/>
              <a:tabLst>
                <a:tab pos="571500" algn="l"/>
              </a:tabLst>
              <a:defRPr sz="2000">
                <a:latin typeface="Myriad Roman"/>
                <a:ea typeface="Myriad Roman"/>
                <a:cs typeface="Myriad Roman"/>
                <a:sym typeface="Myriad Roman"/>
              </a:defRPr>
            </a:lvl3pPr>
            <a:lvl4pPr marL="0" indent="1369516" algn="ctr" defTabSz="914400">
              <a:spcBef>
                <a:spcPts val="1200"/>
              </a:spcBef>
              <a:buSzTx/>
              <a:buFontTx/>
              <a:buNone/>
              <a:tabLst>
                <a:tab pos="571500" algn="l"/>
              </a:tabLst>
              <a:defRPr sz="2000">
                <a:latin typeface="Myriad Roman"/>
                <a:ea typeface="Myriad Roman"/>
                <a:cs typeface="Myriad Roman"/>
                <a:sym typeface="Myriad Roman"/>
              </a:defRPr>
            </a:lvl4pPr>
            <a:lvl5pPr marL="0" indent="1826020" algn="ctr"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614"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615"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616"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623"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624" name="Title Text"/>
          <p:cNvSpPr txBox="1"/>
          <p:nvPr>
            <p:ph type="title"/>
          </p:nvPr>
        </p:nvSpPr>
        <p:spPr>
          <a:xfrm>
            <a:off x="721783" y="4406517"/>
            <a:ext cx="7772401" cy="1362076"/>
          </a:xfrm>
          <a:prstGeom prst="rect">
            <a:avLst/>
          </a:prstGeom>
        </p:spPr>
        <p:txBody>
          <a:bodyPr lIns="45652" tIns="45652" rIns="45652" bIns="45652" anchor="t"/>
          <a:lstStyle>
            <a:lvl1pPr algn="l" defTabSz="914400">
              <a:defRPr b="1" cap="all" sz="4000">
                <a:latin typeface="Myriad Roman"/>
                <a:ea typeface="Myriad Roman"/>
                <a:cs typeface="Myriad Roman"/>
                <a:sym typeface="Myriad Roman"/>
              </a:defRPr>
            </a:lvl1pPr>
          </a:lstStyle>
          <a:p>
            <a:pPr/>
            <a:r>
              <a:t>Title Text</a:t>
            </a:r>
          </a:p>
        </p:txBody>
      </p:sp>
      <p:sp>
        <p:nvSpPr>
          <p:cNvPr id="625" name="Body Level One…"/>
          <p:cNvSpPr txBox="1"/>
          <p:nvPr>
            <p:ph type="body" sz="quarter" idx="1"/>
          </p:nvPr>
        </p:nvSpPr>
        <p:spPr>
          <a:xfrm>
            <a:off x="721783" y="2906316"/>
            <a:ext cx="7772401" cy="1500189"/>
          </a:xfrm>
          <a:prstGeom prst="rect">
            <a:avLst/>
          </a:prstGeom>
        </p:spPr>
        <p:txBody>
          <a:bodyPr lIns="45652" tIns="45652" rIns="45652" bIns="45652" anchor="b"/>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0" indent="456506" defTabSz="914400">
              <a:spcBef>
                <a:spcPts val="1200"/>
              </a:spcBef>
              <a:buSzTx/>
              <a:buFontTx/>
              <a:buNone/>
              <a:tabLst>
                <a:tab pos="571500" algn="l"/>
              </a:tabLst>
              <a:defRPr sz="2000">
                <a:latin typeface="Myriad Roman"/>
                <a:ea typeface="Myriad Roman"/>
                <a:cs typeface="Myriad Roman"/>
                <a:sym typeface="Myriad Roman"/>
              </a:defRPr>
            </a:lvl2pPr>
            <a:lvl3pPr marL="0" indent="913009" defTabSz="914400">
              <a:spcBef>
                <a:spcPts val="1200"/>
              </a:spcBef>
              <a:buSzTx/>
              <a:buFontTx/>
              <a:buNone/>
              <a:tabLst>
                <a:tab pos="571500" algn="l"/>
              </a:tabLst>
              <a:defRPr sz="2000">
                <a:latin typeface="Myriad Roman"/>
                <a:ea typeface="Myriad Roman"/>
                <a:cs typeface="Myriad Roman"/>
                <a:sym typeface="Myriad Roman"/>
              </a:defRPr>
            </a:lvl3pPr>
            <a:lvl4pPr marL="0" indent="1369516" defTabSz="914400">
              <a:spcBef>
                <a:spcPts val="1200"/>
              </a:spcBef>
              <a:buSzTx/>
              <a:buFontTx/>
              <a:buNone/>
              <a:tabLst>
                <a:tab pos="571500" algn="l"/>
              </a:tabLst>
              <a:defRPr sz="2000">
                <a:latin typeface="Myriad Roman"/>
                <a:ea typeface="Myriad Roman"/>
                <a:cs typeface="Myriad Roman"/>
                <a:sym typeface="Myriad Roman"/>
              </a:defRPr>
            </a:lvl4pPr>
            <a:lvl5pPr marL="0" indent="1826020"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632"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633"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634" name="Body Level One…"/>
          <p:cNvSpPr txBox="1"/>
          <p:nvPr>
            <p:ph type="body" sz="half" idx="1"/>
          </p:nvPr>
        </p:nvSpPr>
        <p:spPr>
          <a:xfrm>
            <a:off x="711200" y="914400"/>
            <a:ext cx="3784600" cy="5600700"/>
          </a:xfrm>
          <a:prstGeom prst="rect">
            <a:avLst/>
          </a:prstGeom>
        </p:spPr>
        <p:txBody>
          <a:bodyPr lIns="45652" tIns="45652" rIns="45652" bIns="45652"/>
          <a:lstStyle>
            <a:lvl1pPr marL="0" indent="0" defTabSz="914400">
              <a:spcBef>
                <a:spcPts val="1600"/>
              </a:spcBef>
              <a:buSzTx/>
              <a:buFontTx/>
              <a:buNone/>
              <a:tabLst>
                <a:tab pos="571500" algn="l"/>
              </a:tabLst>
              <a:defRPr sz="2800">
                <a:latin typeface="Myriad Roman"/>
                <a:ea typeface="Myriad Roman"/>
                <a:cs typeface="Myriad Roman"/>
                <a:sym typeface="Myriad Roman"/>
              </a:defRPr>
            </a:lvl1pPr>
            <a:lvl2pPr marL="629016" indent="-397594" defTabSz="914400">
              <a:spcBef>
                <a:spcPts val="1600"/>
              </a:spcBef>
              <a:buFontTx/>
              <a:buChar char="⬥"/>
              <a:tabLst>
                <a:tab pos="571500" algn="l"/>
              </a:tabLst>
              <a:defRPr sz="2800">
                <a:latin typeface="Myriad Roman"/>
                <a:ea typeface="Myriad Roman"/>
                <a:cs typeface="Myriad Roman"/>
                <a:sym typeface="Myriad Roman"/>
              </a:defRPr>
            </a:lvl2pPr>
            <a:lvl3pPr marL="1005898" indent="-319556" defTabSz="914400">
              <a:spcBef>
                <a:spcPts val="1600"/>
              </a:spcBef>
              <a:buFontTx/>
              <a:tabLst>
                <a:tab pos="571500" algn="l"/>
              </a:tabLst>
              <a:defRPr sz="2800">
                <a:latin typeface="Myriad Roman"/>
                <a:ea typeface="Myriad Roman"/>
                <a:cs typeface="Myriad Roman"/>
                <a:sym typeface="Myriad Roman"/>
              </a:defRPr>
            </a:lvl3pPr>
            <a:lvl4pPr marL="1489631" indent="-345196" defTabSz="914400">
              <a:spcBef>
                <a:spcPts val="1600"/>
              </a:spcBef>
              <a:buFontTx/>
              <a:tabLst>
                <a:tab pos="571500" algn="l"/>
              </a:tabLst>
              <a:defRPr sz="2800">
                <a:latin typeface="Myriad Roman"/>
                <a:ea typeface="Myriad Roman"/>
                <a:cs typeface="Myriad Roman"/>
                <a:sym typeface="Myriad Roman"/>
              </a:defRPr>
            </a:lvl4pPr>
            <a:lvl5pPr marL="1955293" indent="-357525" defTabSz="914400">
              <a:spcBef>
                <a:spcPts val="1600"/>
              </a:spcBef>
              <a:buFontTx/>
              <a:tabLst>
                <a:tab pos="571500" algn="l"/>
              </a:tabLst>
              <a:defRPr sz="28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641"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642" name="Title Text"/>
          <p:cNvSpPr txBox="1"/>
          <p:nvPr>
            <p:ph type="title"/>
          </p:nvPr>
        </p:nvSpPr>
        <p:spPr>
          <a:xfrm>
            <a:off x="457200" y="275035"/>
            <a:ext cx="8229600" cy="1143001"/>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643" name="Body Level One…"/>
          <p:cNvSpPr txBox="1"/>
          <p:nvPr>
            <p:ph type="body" sz="quarter" idx="1"/>
          </p:nvPr>
        </p:nvSpPr>
        <p:spPr>
          <a:xfrm>
            <a:off x="457212" y="1534716"/>
            <a:ext cx="4040718" cy="640557"/>
          </a:xfrm>
          <a:prstGeom prst="rect">
            <a:avLst/>
          </a:prstGeom>
        </p:spPr>
        <p:txBody>
          <a:bodyPr lIns="45652" tIns="45652" rIns="45652" bIns="45652" anchor="b"/>
          <a:lstStyle>
            <a:lvl1pPr marL="0" indent="0" defTabSz="914400">
              <a:spcBef>
                <a:spcPts val="1400"/>
              </a:spcBef>
              <a:buSzTx/>
              <a:buFontTx/>
              <a:buNone/>
              <a:tabLst>
                <a:tab pos="571500" algn="l"/>
              </a:tabLst>
              <a:defRPr b="1" sz="2400">
                <a:latin typeface="Myriad Roman"/>
                <a:ea typeface="Myriad Roman"/>
                <a:cs typeface="Myriad Roman"/>
                <a:sym typeface="Myriad Roman"/>
              </a:defRPr>
            </a:lvl1pPr>
            <a:lvl2pPr marL="0" indent="456506" defTabSz="914400">
              <a:spcBef>
                <a:spcPts val="1400"/>
              </a:spcBef>
              <a:buSzTx/>
              <a:buFontTx/>
              <a:buNone/>
              <a:tabLst>
                <a:tab pos="571500" algn="l"/>
              </a:tabLst>
              <a:defRPr b="1" sz="2400">
                <a:latin typeface="Myriad Roman"/>
                <a:ea typeface="Myriad Roman"/>
                <a:cs typeface="Myriad Roman"/>
                <a:sym typeface="Myriad Roman"/>
              </a:defRPr>
            </a:lvl2pPr>
            <a:lvl3pPr marL="0" indent="913009" defTabSz="914400">
              <a:spcBef>
                <a:spcPts val="1400"/>
              </a:spcBef>
              <a:buSzTx/>
              <a:buFontTx/>
              <a:buNone/>
              <a:tabLst>
                <a:tab pos="571500" algn="l"/>
              </a:tabLst>
              <a:defRPr b="1" sz="2400">
                <a:latin typeface="Myriad Roman"/>
                <a:ea typeface="Myriad Roman"/>
                <a:cs typeface="Myriad Roman"/>
                <a:sym typeface="Myriad Roman"/>
              </a:defRPr>
            </a:lvl3pPr>
            <a:lvl4pPr marL="0" indent="1369516" defTabSz="914400">
              <a:spcBef>
                <a:spcPts val="1400"/>
              </a:spcBef>
              <a:buSzTx/>
              <a:buFontTx/>
              <a:buNone/>
              <a:tabLst>
                <a:tab pos="571500" algn="l"/>
              </a:tabLst>
              <a:defRPr b="1" sz="2400">
                <a:latin typeface="Myriad Roman"/>
                <a:ea typeface="Myriad Roman"/>
                <a:cs typeface="Myriad Roman"/>
                <a:sym typeface="Myriad Roman"/>
              </a:defRPr>
            </a:lvl4pPr>
            <a:lvl5pPr marL="0" indent="1826020" defTabSz="914400">
              <a:spcBef>
                <a:spcPts val="1400"/>
              </a:spcBef>
              <a:buSzTx/>
              <a:buFontTx/>
              <a:buNone/>
              <a:tabLst>
                <a:tab pos="571500" algn="l"/>
              </a:tabLst>
              <a:defRPr b="1" sz="2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644" name="Text Placeholder 4"/>
          <p:cNvSpPr/>
          <p:nvPr>
            <p:ph type="body" sz="quarter" idx="13"/>
          </p:nvPr>
        </p:nvSpPr>
        <p:spPr>
          <a:xfrm>
            <a:off x="4646086" y="1534716"/>
            <a:ext cx="4040718" cy="640557"/>
          </a:xfrm>
          <a:prstGeom prst="rect">
            <a:avLst/>
          </a:prstGeom>
        </p:spPr>
        <p:txBody>
          <a:bodyPr lIns="45652" tIns="45652" rIns="45652" bIns="45652" anchor="b"/>
          <a:lstStyle/>
          <a:p>
            <a:pPr marL="0" indent="0" defTabSz="914400">
              <a:spcBef>
                <a:spcPts val="1400"/>
              </a:spcBef>
              <a:buSzTx/>
              <a:buFontTx/>
              <a:buNone/>
              <a:tabLst>
                <a:tab pos="571500" algn="l"/>
              </a:tabLst>
              <a:defRPr b="1" sz="2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51"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652"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9"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666"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667" name="Title Text"/>
          <p:cNvSpPr txBox="1"/>
          <p:nvPr>
            <p:ph type="title"/>
          </p:nvPr>
        </p:nvSpPr>
        <p:spPr>
          <a:xfrm>
            <a:off x="457200" y="272653"/>
            <a:ext cx="3007785" cy="1162051"/>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668" name="Body Level One…"/>
          <p:cNvSpPr txBox="1"/>
          <p:nvPr>
            <p:ph type="body" idx="1"/>
          </p:nvPr>
        </p:nvSpPr>
        <p:spPr>
          <a:xfrm>
            <a:off x="3575055" y="272659"/>
            <a:ext cx="5111750" cy="5853113"/>
          </a:xfrm>
          <a:prstGeom prst="rect">
            <a:avLst/>
          </a:prstGeom>
        </p:spPr>
        <p:txBody>
          <a:bodyPr lIns="45652" tIns="45652" rIns="45652" bIns="45652"/>
          <a:lstStyle>
            <a:lvl1pPr marL="0" indent="0" defTabSz="914400">
              <a:spcBef>
                <a:spcPts val="1900"/>
              </a:spcBef>
              <a:buSzTx/>
              <a:buFontTx/>
              <a:buNone/>
              <a:tabLst>
                <a:tab pos="571500" algn="l"/>
              </a:tabLst>
              <a:defRPr>
                <a:latin typeface="Myriad Roman"/>
                <a:ea typeface="Myriad Roman"/>
                <a:cs typeface="Myriad Roman"/>
                <a:sym typeface="Myriad Roman"/>
              </a:defRPr>
            </a:lvl1pPr>
            <a:lvl2pPr marL="620902" indent="-389480" defTabSz="914400">
              <a:spcBef>
                <a:spcPts val="1900"/>
              </a:spcBef>
              <a:buFontTx/>
              <a:buChar char="⬥"/>
              <a:tabLst>
                <a:tab pos="571500" algn="l"/>
              </a:tabLst>
              <a:defRPr>
                <a:latin typeface="Myriad Roman"/>
                <a:ea typeface="Myriad Roman"/>
                <a:cs typeface="Myriad Roman"/>
                <a:sym typeface="Myriad Roman"/>
              </a:defRPr>
            </a:lvl2pPr>
            <a:lvl3pPr marL="990681" indent="-304339" defTabSz="914400">
              <a:spcBef>
                <a:spcPts val="1900"/>
              </a:spcBef>
              <a:buFontTx/>
              <a:tabLst>
                <a:tab pos="571500" algn="l"/>
              </a:tabLst>
              <a:defRPr>
                <a:latin typeface="Myriad Roman"/>
                <a:ea typeface="Myriad Roman"/>
                <a:cs typeface="Myriad Roman"/>
                <a:sym typeface="Myriad Roman"/>
              </a:defRPr>
            </a:lvl3pPr>
            <a:lvl4pPr marL="1499494" indent="-355059" defTabSz="914400">
              <a:spcBef>
                <a:spcPts val="1900"/>
              </a:spcBef>
              <a:buFontTx/>
              <a:tabLst>
                <a:tab pos="571500" algn="l"/>
              </a:tabLst>
              <a:defRPr>
                <a:latin typeface="Myriad Roman"/>
                <a:ea typeface="Myriad Roman"/>
                <a:cs typeface="Myriad Roman"/>
                <a:sym typeface="Myriad Roman"/>
              </a:defRPr>
            </a:lvl4pPr>
            <a:lvl5pPr marL="1965508" indent="-367740" defTabSz="914400">
              <a:spcBef>
                <a:spcPts val="1900"/>
              </a:spcBef>
              <a:buFontTx/>
              <a:tabLst>
                <a:tab pos="571500" algn="l"/>
              </a:tabLst>
              <a:defRPr>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669" name="Text Placeholder 3"/>
          <p:cNvSpPr/>
          <p:nvPr>
            <p:ph type="body" sz="half" idx="13"/>
          </p:nvPr>
        </p:nvSpPr>
        <p:spPr>
          <a:xfrm>
            <a:off x="457200" y="1434709"/>
            <a:ext cx="3007785" cy="4691064"/>
          </a:xfrm>
          <a:prstGeom prst="rect">
            <a:avLst/>
          </a:prstGeom>
        </p:spPr>
        <p:txBody>
          <a:bodyPr lIns="45652" tIns="45652" rIns="45652" bIns="45652"/>
          <a:lstStyle/>
          <a:p>
            <a:pPr marL="0" indent="0" defTabSz="914400">
              <a:spcBef>
                <a:spcPts val="800"/>
              </a:spcBef>
              <a:buSzTx/>
              <a:buFontTx/>
              <a:buNone/>
              <a:tabLst>
                <a:tab pos="571500" algn="l"/>
              </a:tabLst>
              <a:defRPr sz="1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676"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677" name="Title Text"/>
          <p:cNvSpPr txBox="1"/>
          <p:nvPr>
            <p:ph type="title"/>
          </p:nvPr>
        </p:nvSpPr>
        <p:spPr>
          <a:xfrm>
            <a:off x="1792816" y="4800601"/>
            <a:ext cx="5486401" cy="566739"/>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678" name="Picture Placeholder 2"/>
          <p:cNvSpPr/>
          <p:nvPr>
            <p:ph type="pic" sz="half" idx="13"/>
          </p:nvPr>
        </p:nvSpPr>
        <p:spPr>
          <a:xfrm>
            <a:off x="1792816" y="613172"/>
            <a:ext cx="5486401" cy="4114801"/>
          </a:xfrm>
          <a:prstGeom prst="rect">
            <a:avLst/>
          </a:prstGeom>
        </p:spPr>
        <p:txBody>
          <a:bodyPr lIns="91439" tIns="45719" rIns="91439" bIns="45719">
            <a:noAutofit/>
          </a:bodyPr>
          <a:lstStyle/>
          <a:p>
            <a:pPr/>
          </a:p>
        </p:txBody>
      </p:sp>
      <p:sp>
        <p:nvSpPr>
          <p:cNvPr id="679" name="Body Level One…"/>
          <p:cNvSpPr txBox="1"/>
          <p:nvPr>
            <p:ph type="body" sz="quarter" idx="1"/>
          </p:nvPr>
        </p:nvSpPr>
        <p:spPr>
          <a:xfrm>
            <a:off x="1792816" y="5367358"/>
            <a:ext cx="5486401" cy="804864"/>
          </a:xfrm>
          <a:prstGeom prst="rect">
            <a:avLst/>
          </a:prstGeom>
        </p:spPr>
        <p:txBody>
          <a:bodyPr lIns="45652" tIns="45652" rIns="45652" bIns="45652"/>
          <a:lstStyle>
            <a:lvl1pPr marL="0" indent="0" defTabSz="914400">
              <a:spcBef>
                <a:spcPts val="800"/>
              </a:spcBef>
              <a:buSzTx/>
              <a:buFontTx/>
              <a:buNone/>
              <a:tabLst>
                <a:tab pos="571500" algn="l"/>
              </a:tabLst>
              <a:defRPr sz="1400">
                <a:latin typeface="Myriad Roman"/>
                <a:ea typeface="Myriad Roman"/>
                <a:cs typeface="Myriad Roman"/>
                <a:sym typeface="Myriad Roman"/>
              </a:defRPr>
            </a:lvl1pPr>
            <a:lvl2pPr marL="0" indent="456506" defTabSz="914400">
              <a:spcBef>
                <a:spcPts val="800"/>
              </a:spcBef>
              <a:buSzTx/>
              <a:buFontTx/>
              <a:buNone/>
              <a:tabLst>
                <a:tab pos="571500" algn="l"/>
              </a:tabLst>
              <a:defRPr sz="1400">
                <a:latin typeface="Myriad Roman"/>
                <a:ea typeface="Myriad Roman"/>
                <a:cs typeface="Myriad Roman"/>
                <a:sym typeface="Myriad Roman"/>
              </a:defRPr>
            </a:lvl2pPr>
            <a:lvl3pPr marL="0" indent="913009" defTabSz="914400">
              <a:spcBef>
                <a:spcPts val="800"/>
              </a:spcBef>
              <a:buSzTx/>
              <a:buFontTx/>
              <a:buNone/>
              <a:tabLst>
                <a:tab pos="571500" algn="l"/>
              </a:tabLst>
              <a:defRPr sz="1400">
                <a:latin typeface="Myriad Roman"/>
                <a:ea typeface="Myriad Roman"/>
                <a:cs typeface="Myriad Roman"/>
                <a:sym typeface="Myriad Roman"/>
              </a:defRPr>
            </a:lvl3pPr>
            <a:lvl4pPr marL="0" indent="1369516" defTabSz="914400">
              <a:spcBef>
                <a:spcPts val="800"/>
              </a:spcBef>
              <a:buSzTx/>
              <a:buFontTx/>
              <a:buNone/>
              <a:tabLst>
                <a:tab pos="571500" algn="l"/>
              </a:tabLst>
              <a:defRPr sz="1400">
                <a:latin typeface="Myriad Roman"/>
                <a:ea typeface="Myriad Roman"/>
                <a:cs typeface="Myriad Roman"/>
                <a:sym typeface="Myriad Roman"/>
              </a:defRPr>
            </a:lvl4pPr>
            <a:lvl5pPr marL="0" indent="1826020" defTabSz="914400">
              <a:spcBef>
                <a:spcPts val="800"/>
              </a:spcBef>
              <a:buSzTx/>
              <a:buFontTx/>
              <a:buNone/>
              <a:tabLst>
                <a:tab pos="571500" algn="l"/>
              </a:tabLst>
              <a:defRPr sz="1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686"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687"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688"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695" name="Slide Number"/>
          <p:cNvSpPr txBox="1"/>
          <p:nvPr>
            <p:ph type="sldNum" sz="quarter" idx="2"/>
          </p:nvPr>
        </p:nvSpPr>
        <p:spPr>
          <a:xfrm>
            <a:off x="4444584" y="6561907"/>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696" name="Title Text"/>
          <p:cNvSpPr txBox="1"/>
          <p:nvPr>
            <p:ph type="title"/>
          </p:nvPr>
        </p:nvSpPr>
        <p:spPr>
          <a:xfrm>
            <a:off x="6534178" y="171450"/>
            <a:ext cx="1949450" cy="634365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697" name="Body Level One…"/>
          <p:cNvSpPr txBox="1"/>
          <p:nvPr>
            <p:ph type="body" idx="1"/>
          </p:nvPr>
        </p:nvSpPr>
        <p:spPr>
          <a:xfrm>
            <a:off x="685804" y="171450"/>
            <a:ext cx="5645153" cy="634365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704" name="Slide Number"/>
          <p:cNvSpPr txBox="1"/>
          <p:nvPr>
            <p:ph type="sldNum" sz="quarter" idx="2"/>
          </p:nvPr>
        </p:nvSpPr>
        <p:spPr>
          <a:xfrm>
            <a:off x="4444584" y="6561906"/>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705" name="Title Text"/>
          <p:cNvSpPr txBox="1"/>
          <p:nvPr>
            <p:ph type="title"/>
          </p:nvPr>
        </p:nvSpPr>
        <p:spPr>
          <a:xfrm>
            <a:off x="685800" y="2130027"/>
            <a:ext cx="7772400" cy="1470423"/>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706" name="Body Level One…"/>
          <p:cNvSpPr txBox="1"/>
          <p:nvPr>
            <p:ph type="body" sz="quarter" idx="1"/>
          </p:nvPr>
        </p:nvSpPr>
        <p:spPr>
          <a:xfrm>
            <a:off x="1371600" y="3886200"/>
            <a:ext cx="6400800" cy="1752600"/>
          </a:xfrm>
          <a:prstGeom prst="rect">
            <a:avLst/>
          </a:prstGeom>
        </p:spPr>
        <p:txBody>
          <a:bodyPr lIns="45652" tIns="45652" rIns="45652" bIns="45652"/>
          <a:lstStyle>
            <a:lvl1pPr marL="0" indent="0" algn="ctr" defTabSz="914400">
              <a:spcBef>
                <a:spcPts val="1200"/>
              </a:spcBef>
              <a:buSzTx/>
              <a:buFontTx/>
              <a:buNone/>
              <a:tabLst>
                <a:tab pos="571500" algn="l"/>
              </a:tabLst>
              <a:defRPr sz="2000">
                <a:latin typeface="Myriad Roman"/>
                <a:ea typeface="Myriad Roman"/>
                <a:cs typeface="Myriad Roman"/>
                <a:sym typeface="Myriad Roman"/>
              </a:defRPr>
            </a:lvl1pPr>
            <a:lvl2pPr marL="0" indent="456506" algn="ctr" defTabSz="914400">
              <a:spcBef>
                <a:spcPts val="1200"/>
              </a:spcBef>
              <a:buSzTx/>
              <a:buFontTx/>
              <a:buNone/>
              <a:tabLst>
                <a:tab pos="571500" algn="l"/>
              </a:tabLst>
              <a:defRPr sz="2000">
                <a:latin typeface="Myriad Roman"/>
                <a:ea typeface="Myriad Roman"/>
                <a:cs typeface="Myriad Roman"/>
                <a:sym typeface="Myriad Roman"/>
              </a:defRPr>
            </a:lvl2pPr>
            <a:lvl3pPr marL="0" indent="913009" algn="ctr" defTabSz="914400">
              <a:spcBef>
                <a:spcPts val="1200"/>
              </a:spcBef>
              <a:buSzTx/>
              <a:buFontTx/>
              <a:buNone/>
              <a:tabLst>
                <a:tab pos="571500" algn="l"/>
              </a:tabLst>
              <a:defRPr sz="2000">
                <a:latin typeface="Myriad Roman"/>
                <a:ea typeface="Myriad Roman"/>
                <a:cs typeface="Myriad Roman"/>
                <a:sym typeface="Myriad Roman"/>
              </a:defRPr>
            </a:lvl3pPr>
            <a:lvl4pPr marL="0" indent="1369516" algn="ctr" defTabSz="914400">
              <a:spcBef>
                <a:spcPts val="1200"/>
              </a:spcBef>
              <a:buSzTx/>
              <a:buFontTx/>
              <a:buNone/>
              <a:tabLst>
                <a:tab pos="571500" algn="l"/>
              </a:tabLst>
              <a:defRPr sz="2000">
                <a:latin typeface="Myriad Roman"/>
                <a:ea typeface="Myriad Roman"/>
                <a:cs typeface="Myriad Roman"/>
                <a:sym typeface="Myriad Roman"/>
              </a:defRPr>
            </a:lvl4pPr>
            <a:lvl5pPr marL="0" indent="1826020" algn="ctr"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713" name="Slide Number"/>
          <p:cNvSpPr txBox="1"/>
          <p:nvPr>
            <p:ph type="sldNum" sz="quarter" idx="2"/>
          </p:nvPr>
        </p:nvSpPr>
        <p:spPr>
          <a:xfrm>
            <a:off x="4444584" y="6561906"/>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714"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715"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34" y="273050"/>
            <a:ext cx="3008315"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87" y="273071"/>
            <a:ext cx="5111753" cy="58531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457234" y="1435122"/>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722" name="Slide Number"/>
          <p:cNvSpPr txBox="1"/>
          <p:nvPr>
            <p:ph type="sldNum" sz="quarter" idx="2"/>
          </p:nvPr>
        </p:nvSpPr>
        <p:spPr>
          <a:xfrm>
            <a:off x="4444584" y="6561906"/>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723" name="Title Text"/>
          <p:cNvSpPr txBox="1"/>
          <p:nvPr>
            <p:ph type="title"/>
          </p:nvPr>
        </p:nvSpPr>
        <p:spPr>
          <a:xfrm>
            <a:off x="721783" y="4406517"/>
            <a:ext cx="7772401" cy="1362076"/>
          </a:xfrm>
          <a:prstGeom prst="rect">
            <a:avLst/>
          </a:prstGeom>
        </p:spPr>
        <p:txBody>
          <a:bodyPr lIns="45652" tIns="45652" rIns="45652" bIns="45652" anchor="t"/>
          <a:lstStyle>
            <a:lvl1pPr algn="l" defTabSz="914400">
              <a:defRPr b="1" cap="all" sz="4000">
                <a:latin typeface="Myriad Roman"/>
                <a:ea typeface="Myriad Roman"/>
                <a:cs typeface="Myriad Roman"/>
                <a:sym typeface="Myriad Roman"/>
              </a:defRPr>
            </a:lvl1pPr>
          </a:lstStyle>
          <a:p>
            <a:pPr/>
            <a:r>
              <a:t>Title Text</a:t>
            </a:r>
          </a:p>
        </p:txBody>
      </p:sp>
      <p:sp>
        <p:nvSpPr>
          <p:cNvPr id="724" name="Body Level One…"/>
          <p:cNvSpPr txBox="1"/>
          <p:nvPr>
            <p:ph type="body" sz="quarter" idx="1"/>
          </p:nvPr>
        </p:nvSpPr>
        <p:spPr>
          <a:xfrm>
            <a:off x="721783" y="2906316"/>
            <a:ext cx="7772401" cy="1500189"/>
          </a:xfrm>
          <a:prstGeom prst="rect">
            <a:avLst/>
          </a:prstGeom>
        </p:spPr>
        <p:txBody>
          <a:bodyPr lIns="45652" tIns="45652" rIns="45652" bIns="45652" anchor="b"/>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0" indent="456506" defTabSz="914400">
              <a:spcBef>
                <a:spcPts val="1200"/>
              </a:spcBef>
              <a:buSzTx/>
              <a:buFontTx/>
              <a:buNone/>
              <a:tabLst>
                <a:tab pos="571500" algn="l"/>
              </a:tabLst>
              <a:defRPr sz="2000">
                <a:latin typeface="Myriad Roman"/>
                <a:ea typeface="Myriad Roman"/>
                <a:cs typeface="Myriad Roman"/>
                <a:sym typeface="Myriad Roman"/>
              </a:defRPr>
            </a:lvl2pPr>
            <a:lvl3pPr marL="0" indent="913009" defTabSz="914400">
              <a:spcBef>
                <a:spcPts val="1200"/>
              </a:spcBef>
              <a:buSzTx/>
              <a:buFontTx/>
              <a:buNone/>
              <a:tabLst>
                <a:tab pos="571500" algn="l"/>
              </a:tabLst>
              <a:defRPr sz="2000">
                <a:latin typeface="Myriad Roman"/>
                <a:ea typeface="Myriad Roman"/>
                <a:cs typeface="Myriad Roman"/>
                <a:sym typeface="Myriad Roman"/>
              </a:defRPr>
            </a:lvl3pPr>
            <a:lvl4pPr marL="0" indent="1369516" defTabSz="914400">
              <a:spcBef>
                <a:spcPts val="1200"/>
              </a:spcBef>
              <a:buSzTx/>
              <a:buFontTx/>
              <a:buNone/>
              <a:tabLst>
                <a:tab pos="571500" algn="l"/>
              </a:tabLst>
              <a:defRPr sz="2000">
                <a:latin typeface="Myriad Roman"/>
                <a:ea typeface="Myriad Roman"/>
                <a:cs typeface="Myriad Roman"/>
                <a:sym typeface="Myriad Roman"/>
              </a:defRPr>
            </a:lvl4pPr>
            <a:lvl5pPr marL="0" indent="1826020" defTabSz="914400">
              <a:spcBef>
                <a:spcPts val="1200"/>
              </a:spcBef>
              <a:buSzTx/>
              <a:buFontTx/>
              <a:buNone/>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731" name="Slide Number"/>
          <p:cNvSpPr txBox="1"/>
          <p:nvPr>
            <p:ph type="sldNum" sz="quarter" idx="2"/>
          </p:nvPr>
        </p:nvSpPr>
        <p:spPr>
          <a:xfrm>
            <a:off x="4444584" y="6561906"/>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732"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733" name="Body Level One…"/>
          <p:cNvSpPr txBox="1"/>
          <p:nvPr>
            <p:ph type="body" sz="half" idx="1"/>
          </p:nvPr>
        </p:nvSpPr>
        <p:spPr>
          <a:xfrm>
            <a:off x="711200" y="914400"/>
            <a:ext cx="3784600" cy="5600700"/>
          </a:xfrm>
          <a:prstGeom prst="rect">
            <a:avLst/>
          </a:prstGeom>
        </p:spPr>
        <p:txBody>
          <a:bodyPr lIns="45652" tIns="45652" rIns="45652" bIns="45652"/>
          <a:lstStyle>
            <a:lvl1pPr marL="0" indent="0" defTabSz="914400">
              <a:spcBef>
                <a:spcPts val="1600"/>
              </a:spcBef>
              <a:buSzTx/>
              <a:buFontTx/>
              <a:buNone/>
              <a:tabLst>
                <a:tab pos="571500" algn="l"/>
              </a:tabLst>
              <a:defRPr sz="2800">
                <a:latin typeface="Myriad Roman"/>
                <a:ea typeface="Myriad Roman"/>
                <a:cs typeface="Myriad Roman"/>
                <a:sym typeface="Myriad Roman"/>
              </a:defRPr>
            </a:lvl1pPr>
            <a:lvl2pPr marL="629016" indent="-397594" defTabSz="914400">
              <a:spcBef>
                <a:spcPts val="1600"/>
              </a:spcBef>
              <a:buFontTx/>
              <a:buChar char="⬥"/>
              <a:tabLst>
                <a:tab pos="571500" algn="l"/>
              </a:tabLst>
              <a:defRPr sz="2800">
                <a:latin typeface="Myriad Roman"/>
                <a:ea typeface="Myriad Roman"/>
                <a:cs typeface="Myriad Roman"/>
                <a:sym typeface="Myriad Roman"/>
              </a:defRPr>
            </a:lvl2pPr>
            <a:lvl3pPr marL="1005898" indent="-319556" defTabSz="914400">
              <a:spcBef>
                <a:spcPts val="1600"/>
              </a:spcBef>
              <a:buFontTx/>
              <a:tabLst>
                <a:tab pos="571500" algn="l"/>
              </a:tabLst>
              <a:defRPr sz="2800">
                <a:latin typeface="Myriad Roman"/>
                <a:ea typeface="Myriad Roman"/>
                <a:cs typeface="Myriad Roman"/>
                <a:sym typeface="Myriad Roman"/>
              </a:defRPr>
            </a:lvl3pPr>
            <a:lvl4pPr marL="1489631" indent="-345196" defTabSz="914400">
              <a:spcBef>
                <a:spcPts val="1600"/>
              </a:spcBef>
              <a:buFontTx/>
              <a:tabLst>
                <a:tab pos="571500" algn="l"/>
              </a:tabLst>
              <a:defRPr sz="2800">
                <a:latin typeface="Myriad Roman"/>
                <a:ea typeface="Myriad Roman"/>
                <a:cs typeface="Myriad Roman"/>
                <a:sym typeface="Myriad Roman"/>
              </a:defRPr>
            </a:lvl4pPr>
            <a:lvl5pPr marL="1955293" indent="-357525" defTabSz="914400">
              <a:spcBef>
                <a:spcPts val="1600"/>
              </a:spcBef>
              <a:buFontTx/>
              <a:tabLst>
                <a:tab pos="571500" algn="l"/>
              </a:tabLst>
              <a:defRPr sz="28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740" name="Slide Number"/>
          <p:cNvSpPr txBox="1"/>
          <p:nvPr>
            <p:ph type="sldNum" sz="quarter" idx="2"/>
          </p:nvPr>
        </p:nvSpPr>
        <p:spPr>
          <a:xfrm>
            <a:off x="4444584" y="6561906"/>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741" name="Title Text"/>
          <p:cNvSpPr txBox="1"/>
          <p:nvPr>
            <p:ph type="title"/>
          </p:nvPr>
        </p:nvSpPr>
        <p:spPr>
          <a:xfrm>
            <a:off x="457200" y="275035"/>
            <a:ext cx="8229600" cy="1143001"/>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742" name="Body Level One…"/>
          <p:cNvSpPr txBox="1"/>
          <p:nvPr>
            <p:ph type="body" sz="quarter" idx="1"/>
          </p:nvPr>
        </p:nvSpPr>
        <p:spPr>
          <a:xfrm>
            <a:off x="457212" y="1534716"/>
            <a:ext cx="4040718" cy="640557"/>
          </a:xfrm>
          <a:prstGeom prst="rect">
            <a:avLst/>
          </a:prstGeom>
        </p:spPr>
        <p:txBody>
          <a:bodyPr lIns="45652" tIns="45652" rIns="45652" bIns="45652" anchor="b"/>
          <a:lstStyle>
            <a:lvl1pPr marL="0" indent="0" defTabSz="914400">
              <a:spcBef>
                <a:spcPts val="1400"/>
              </a:spcBef>
              <a:buSzTx/>
              <a:buFontTx/>
              <a:buNone/>
              <a:tabLst>
                <a:tab pos="571500" algn="l"/>
              </a:tabLst>
              <a:defRPr b="1" sz="2400">
                <a:latin typeface="Myriad Roman"/>
                <a:ea typeface="Myriad Roman"/>
                <a:cs typeface="Myriad Roman"/>
                <a:sym typeface="Myriad Roman"/>
              </a:defRPr>
            </a:lvl1pPr>
            <a:lvl2pPr marL="0" indent="456506" defTabSz="914400">
              <a:spcBef>
                <a:spcPts val="1400"/>
              </a:spcBef>
              <a:buSzTx/>
              <a:buFontTx/>
              <a:buNone/>
              <a:tabLst>
                <a:tab pos="571500" algn="l"/>
              </a:tabLst>
              <a:defRPr b="1" sz="2400">
                <a:latin typeface="Myriad Roman"/>
                <a:ea typeface="Myriad Roman"/>
                <a:cs typeface="Myriad Roman"/>
                <a:sym typeface="Myriad Roman"/>
              </a:defRPr>
            </a:lvl2pPr>
            <a:lvl3pPr marL="0" indent="913009" defTabSz="914400">
              <a:spcBef>
                <a:spcPts val="1400"/>
              </a:spcBef>
              <a:buSzTx/>
              <a:buFontTx/>
              <a:buNone/>
              <a:tabLst>
                <a:tab pos="571500" algn="l"/>
              </a:tabLst>
              <a:defRPr b="1" sz="2400">
                <a:latin typeface="Myriad Roman"/>
                <a:ea typeface="Myriad Roman"/>
                <a:cs typeface="Myriad Roman"/>
                <a:sym typeface="Myriad Roman"/>
              </a:defRPr>
            </a:lvl3pPr>
            <a:lvl4pPr marL="0" indent="1369516" defTabSz="914400">
              <a:spcBef>
                <a:spcPts val="1400"/>
              </a:spcBef>
              <a:buSzTx/>
              <a:buFontTx/>
              <a:buNone/>
              <a:tabLst>
                <a:tab pos="571500" algn="l"/>
              </a:tabLst>
              <a:defRPr b="1" sz="2400">
                <a:latin typeface="Myriad Roman"/>
                <a:ea typeface="Myriad Roman"/>
                <a:cs typeface="Myriad Roman"/>
                <a:sym typeface="Myriad Roman"/>
              </a:defRPr>
            </a:lvl4pPr>
            <a:lvl5pPr marL="0" indent="1826020" defTabSz="914400">
              <a:spcBef>
                <a:spcPts val="1400"/>
              </a:spcBef>
              <a:buSzTx/>
              <a:buFontTx/>
              <a:buNone/>
              <a:tabLst>
                <a:tab pos="571500" algn="l"/>
              </a:tabLst>
              <a:defRPr b="1" sz="2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743" name="Text Placeholder 4"/>
          <p:cNvSpPr/>
          <p:nvPr>
            <p:ph type="body" sz="quarter" idx="13"/>
          </p:nvPr>
        </p:nvSpPr>
        <p:spPr>
          <a:xfrm>
            <a:off x="4646085" y="1534716"/>
            <a:ext cx="4040717" cy="640557"/>
          </a:xfrm>
          <a:prstGeom prst="rect">
            <a:avLst/>
          </a:prstGeom>
        </p:spPr>
        <p:txBody>
          <a:bodyPr lIns="45652" tIns="45652" rIns="45652" bIns="45652" anchor="b"/>
          <a:lstStyle/>
          <a:p>
            <a:pPr marL="0" indent="0" defTabSz="914400">
              <a:spcBef>
                <a:spcPts val="1400"/>
              </a:spcBef>
              <a:buSzTx/>
              <a:buFontTx/>
              <a:buNone/>
              <a:tabLst>
                <a:tab pos="571500" algn="l"/>
              </a:tabLst>
              <a:defRPr b="1" sz="2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50" name="Slide Number"/>
          <p:cNvSpPr txBox="1"/>
          <p:nvPr>
            <p:ph type="sldNum" sz="quarter" idx="2"/>
          </p:nvPr>
        </p:nvSpPr>
        <p:spPr>
          <a:xfrm>
            <a:off x="4444584" y="6561906"/>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751"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58" name="Slide Number"/>
          <p:cNvSpPr txBox="1"/>
          <p:nvPr>
            <p:ph type="sldNum" sz="quarter" idx="2"/>
          </p:nvPr>
        </p:nvSpPr>
        <p:spPr>
          <a:xfrm>
            <a:off x="4444584" y="6561906"/>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65" name="Slide Number"/>
          <p:cNvSpPr txBox="1"/>
          <p:nvPr>
            <p:ph type="sldNum" sz="quarter" idx="2"/>
          </p:nvPr>
        </p:nvSpPr>
        <p:spPr>
          <a:xfrm>
            <a:off x="4444584" y="6561906"/>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766" name="Title Text"/>
          <p:cNvSpPr txBox="1"/>
          <p:nvPr>
            <p:ph type="title"/>
          </p:nvPr>
        </p:nvSpPr>
        <p:spPr>
          <a:xfrm>
            <a:off x="457200" y="272653"/>
            <a:ext cx="3007785" cy="1162051"/>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767" name="Body Level One…"/>
          <p:cNvSpPr txBox="1"/>
          <p:nvPr>
            <p:ph type="body" idx="1"/>
          </p:nvPr>
        </p:nvSpPr>
        <p:spPr>
          <a:xfrm>
            <a:off x="3575055" y="272653"/>
            <a:ext cx="5111750" cy="5853113"/>
          </a:xfrm>
          <a:prstGeom prst="rect">
            <a:avLst/>
          </a:prstGeom>
        </p:spPr>
        <p:txBody>
          <a:bodyPr lIns="45652" tIns="45652" rIns="45652" bIns="45652"/>
          <a:lstStyle>
            <a:lvl1pPr marL="0" indent="0" defTabSz="914400">
              <a:spcBef>
                <a:spcPts val="1900"/>
              </a:spcBef>
              <a:buSzTx/>
              <a:buFontTx/>
              <a:buNone/>
              <a:tabLst>
                <a:tab pos="571500" algn="l"/>
              </a:tabLst>
              <a:defRPr>
                <a:latin typeface="Myriad Roman"/>
                <a:ea typeface="Myriad Roman"/>
                <a:cs typeface="Myriad Roman"/>
                <a:sym typeface="Myriad Roman"/>
              </a:defRPr>
            </a:lvl1pPr>
            <a:lvl2pPr marL="620902" indent="-389480" defTabSz="914400">
              <a:spcBef>
                <a:spcPts val="1900"/>
              </a:spcBef>
              <a:buFontTx/>
              <a:buChar char="⬥"/>
              <a:tabLst>
                <a:tab pos="571500" algn="l"/>
              </a:tabLst>
              <a:defRPr>
                <a:latin typeface="Myriad Roman"/>
                <a:ea typeface="Myriad Roman"/>
                <a:cs typeface="Myriad Roman"/>
                <a:sym typeface="Myriad Roman"/>
              </a:defRPr>
            </a:lvl2pPr>
            <a:lvl3pPr marL="990681" indent="-304339" defTabSz="914400">
              <a:spcBef>
                <a:spcPts val="1900"/>
              </a:spcBef>
              <a:buFontTx/>
              <a:tabLst>
                <a:tab pos="571500" algn="l"/>
              </a:tabLst>
              <a:defRPr>
                <a:latin typeface="Myriad Roman"/>
                <a:ea typeface="Myriad Roman"/>
                <a:cs typeface="Myriad Roman"/>
                <a:sym typeface="Myriad Roman"/>
              </a:defRPr>
            </a:lvl3pPr>
            <a:lvl4pPr marL="1499494" indent="-355059" defTabSz="914400">
              <a:spcBef>
                <a:spcPts val="1900"/>
              </a:spcBef>
              <a:buFontTx/>
              <a:tabLst>
                <a:tab pos="571500" algn="l"/>
              </a:tabLst>
              <a:defRPr>
                <a:latin typeface="Myriad Roman"/>
                <a:ea typeface="Myriad Roman"/>
                <a:cs typeface="Myriad Roman"/>
                <a:sym typeface="Myriad Roman"/>
              </a:defRPr>
            </a:lvl4pPr>
            <a:lvl5pPr marL="1965508" indent="-367740" defTabSz="914400">
              <a:spcBef>
                <a:spcPts val="1900"/>
              </a:spcBef>
              <a:buFontTx/>
              <a:tabLst>
                <a:tab pos="571500" algn="l"/>
              </a:tabLst>
              <a:defRPr>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
        <p:nvSpPr>
          <p:cNvPr id="768" name="Text Placeholder 3"/>
          <p:cNvSpPr/>
          <p:nvPr>
            <p:ph type="body" sz="half" idx="13"/>
          </p:nvPr>
        </p:nvSpPr>
        <p:spPr>
          <a:xfrm>
            <a:off x="457200" y="1434703"/>
            <a:ext cx="3007785" cy="4691064"/>
          </a:xfrm>
          <a:prstGeom prst="rect">
            <a:avLst/>
          </a:prstGeom>
        </p:spPr>
        <p:txBody>
          <a:bodyPr lIns="45652" tIns="45652" rIns="45652" bIns="45652"/>
          <a:lstStyle/>
          <a:p>
            <a:pPr marL="0" indent="0" defTabSz="914400">
              <a:spcBef>
                <a:spcPts val="800"/>
              </a:spcBef>
              <a:buSzTx/>
              <a:buFontTx/>
              <a:buNone/>
              <a:tabLst>
                <a:tab pos="571500" algn="l"/>
              </a:tabLst>
              <a:defRPr sz="1400">
                <a:latin typeface="Myriad Roman"/>
                <a:ea typeface="Myriad Roman"/>
                <a:cs typeface="Myriad Roman"/>
                <a:sym typeface="Myriad Roman"/>
              </a:defRPr>
            </a:pPr>
          </a:p>
        </p:txBody>
      </p:sp>
    </p:spTree>
  </p:cSld>
  <p:clrMapOvr>
    <a:masterClrMapping/>
  </p:clrMapOvr>
  <p:transition xmlns:p14="http://schemas.microsoft.com/office/powerpoint/2010/main" spd="med" advClick="1"/>
</p:sldLayout>
</file>

<file path=ppt/slideLayouts/slideLayout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775" name="Slide Number"/>
          <p:cNvSpPr txBox="1"/>
          <p:nvPr>
            <p:ph type="sldNum" sz="quarter" idx="2"/>
          </p:nvPr>
        </p:nvSpPr>
        <p:spPr>
          <a:xfrm>
            <a:off x="4444584" y="6561906"/>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776" name="Title Text"/>
          <p:cNvSpPr txBox="1"/>
          <p:nvPr>
            <p:ph type="title"/>
          </p:nvPr>
        </p:nvSpPr>
        <p:spPr>
          <a:xfrm>
            <a:off x="1792816" y="4800600"/>
            <a:ext cx="5486401" cy="566738"/>
          </a:xfrm>
          <a:prstGeom prst="rect">
            <a:avLst/>
          </a:prstGeom>
        </p:spPr>
        <p:txBody>
          <a:bodyPr lIns="45652" tIns="45652" rIns="45652" bIns="45652" anchor="b"/>
          <a:lstStyle>
            <a:lvl1pPr algn="l" defTabSz="914400">
              <a:defRPr b="1" sz="2000">
                <a:latin typeface="Myriad Roman"/>
                <a:ea typeface="Myriad Roman"/>
                <a:cs typeface="Myriad Roman"/>
                <a:sym typeface="Myriad Roman"/>
              </a:defRPr>
            </a:lvl1pPr>
          </a:lstStyle>
          <a:p>
            <a:pPr/>
            <a:r>
              <a:t>Title Text</a:t>
            </a:r>
          </a:p>
        </p:txBody>
      </p:sp>
      <p:sp>
        <p:nvSpPr>
          <p:cNvPr id="777" name="Picture Placeholder 2"/>
          <p:cNvSpPr/>
          <p:nvPr>
            <p:ph type="pic" sz="half" idx="13"/>
          </p:nvPr>
        </p:nvSpPr>
        <p:spPr>
          <a:xfrm>
            <a:off x="1792816" y="613172"/>
            <a:ext cx="5486401" cy="4114801"/>
          </a:xfrm>
          <a:prstGeom prst="rect">
            <a:avLst/>
          </a:prstGeom>
        </p:spPr>
        <p:txBody>
          <a:bodyPr lIns="91439" tIns="45719" rIns="91439" bIns="45719">
            <a:noAutofit/>
          </a:bodyPr>
          <a:lstStyle/>
          <a:p>
            <a:pPr/>
          </a:p>
        </p:txBody>
      </p:sp>
      <p:sp>
        <p:nvSpPr>
          <p:cNvPr id="778" name="Body Level One…"/>
          <p:cNvSpPr txBox="1"/>
          <p:nvPr>
            <p:ph type="body" sz="quarter" idx="1"/>
          </p:nvPr>
        </p:nvSpPr>
        <p:spPr>
          <a:xfrm>
            <a:off x="1792816" y="5367340"/>
            <a:ext cx="5486401" cy="804864"/>
          </a:xfrm>
          <a:prstGeom prst="rect">
            <a:avLst/>
          </a:prstGeom>
        </p:spPr>
        <p:txBody>
          <a:bodyPr lIns="45652" tIns="45652" rIns="45652" bIns="45652"/>
          <a:lstStyle>
            <a:lvl1pPr marL="0" indent="0" defTabSz="914400">
              <a:spcBef>
                <a:spcPts val="800"/>
              </a:spcBef>
              <a:buSzTx/>
              <a:buFontTx/>
              <a:buNone/>
              <a:tabLst>
                <a:tab pos="571500" algn="l"/>
              </a:tabLst>
              <a:defRPr sz="1400">
                <a:latin typeface="Myriad Roman"/>
                <a:ea typeface="Myriad Roman"/>
                <a:cs typeface="Myriad Roman"/>
                <a:sym typeface="Myriad Roman"/>
              </a:defRPr>
            </a:lvl1pPr>
            <a:lvl2pPr marL="0" indent="456506" defTabSz="914400">
              <a:spcBef>
                <a:spcPts val="800"/>
              </a:spcBef>
              <a:buSzTx/>
              <a:buFontTx/>
              <a:buNone/>
              <a:tabLst>
                <a:tab pos="571500" algn="l"/>
              </a:tabLst>
              <a:defRPr sz="1400">
                <a:latin typeface="Myriad Roman"/>
                <a:ea typeface="Myriad Roman"/>
                <a:cs typeface="Myriad Roman"/>
                <a:sym typeface="Myriad Roman"/>
              </a:defRPr>
            </a:lvl2pPr>
            <a:lvl3pPr marL="0" indent="913009" defTabSz="914400">
              <a:spcBef>
                <a:spcPts val="800"/>
              </a:spcBef>
              <a:buSzTx/>
              <a:buFontTx/>
              <a:buNone/>
              <a:tabLst>
                <a:tab pos="571500" algn="l"/>
              </a:tabLst>
              <a:defRPr sz="1400">
                <a:latin typeface="Myriad Roman"/>
                <a:ea typeface="Myriad Roman"/>
                <a:cs typeface="Myriad Roman"/>
                <a:sym typeface="Myriad Roman"/>
              </a:defRPr>
            </a:lvl3pPr>
            <a:lvl4pPr marL="0" indent="1369516" defTabSz="914400">
              <a:spcBef>
                <a:spcPts val="800"/>
              </a:spcBef>
              <a:buSzTx/>
              <a:buFontTx/>
              <a:buNone/>
              <a:tabLst>
                <a:tab pos="571500" algn="l"/>
              </a:tabLst>
              <a:defRPr sz="1400">
                <a:latin typeface="Myriad Roman"/>
                <a:ea typeface="Myriad Roman"/>
                <a:cs typeface="Myriad Roman"/>
                <a:sym typeface="Myriad Roman"/>
              </a:defRPr>
            </a:lvl4pPr>
            <a:lvl5pPr marL="0" indent="1826020" defTabSz="914400">
              <a:spcBef>
                <a:spcPts val="800"/>
              </a:spcBef>
              <a:buSzTx/>
              <a:buFontTx/>
              <a:buNone/>
              <a:tabLst>
                <a:tab pos="571500" algn="l"/>
              </a:tabLst>
              <a:defRPr sz="14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785" name="Slide Number"/>
          <p:cNvSpPr txBox="1"/>
          <p:nvPr>
            <p:ph type="sldNum" sz="quarter" idx="2"/>
          </p:nvPr>
        </p:nvSpPr>
        <p:spPr>
          <a:xfrm>
            <a:off x="4444584" y="6561906"/>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786" name="Title Text"/>
          <p:cNvSpPr txBox="1"/>
          <p:nvPr>
            <p:ph type="title"/>
          </p:nvPr>
        </p:nvSpPr>
        <p:spPr>
          <a:xfrm>
            <a:off x="685800" y="171450"/>
            <a:ext cx="7772400" cy="57150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787" name="Body Level One…"/>
          <p:cNvSpPr txBox="1"/>
          <p:nvPr>
            <p:ph type="body" idx="1"/>
          </p:nvPr>
        </p:nvSpPr>
        <p:spPr>
          <a:xfrm>
            <a:off x="711200" y="914400"/>
            <a:ext cx="7772400" cy="560070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794" name="Slide Number"/>
          <p:cNvSpPr txBox="1"/>
          <p:nvPr>
            <p:ph type="sldNum" sz="quarter" idx="2"/>
          </p:nvPr>
        </p:nvSpPr>
        <p:spPr>
          <a:xfrm>
            <a:off x="4444584" y="6561906"/>
            <a:ext cx="254832" cy="267533"/>
          </a:xfrm>
          <a:prstGeom prst="rect">
            <a:avLst/>
          </a:prstGeom>
        </p:spPr>
        <p:txBody>
          <a:bodyPr lIns="44865" tIns="44865" rIns="44865" bIns="44865" anchor="b"/>
          <a:lstStyle>
            <a:lvl1pPr algn="ctr" defTabSz="898525">
              <a:defRPr>
                <a:solidFill>
                  <a:srgbClr val="000000"/>
                </a:solidFill>
                <a:latin typeface="Times"/>
                <a:ea typeface="Times"/>
                <a:cs typeface="Times"/>
                <a:sym typeface="Times"/>
              </a:defRPr>
            </a:lvl1pPr>
          </a:lstStyle>
          <a:p>
            <a:pPr/>
            <a:fld id="{86CB4B4D-7CA3-9044-876B-883B54F8677D}" type="slidenum"/>
          </a:p>
        </p:txBody>
      </p:sp>
      <p:sp>
        <p:nvSpPr>
          <p:cNvPr id="795" name="Title Text"/>
          <p:cNvSpPr txBox="1"/>
          <p:nvPr>
            <p:ph type="title"/>
          </p:nvPr>
        </p:nvSpPr>
        <p:spPr>
          <a:xfrm>
            <a:off x="6534156" y="171450"/>
            <a:ext cx="1949450" cy="6343650"/>
          </a:xfrm>
          <a:prstGeom prst="rect">
            <a:avLst/>
          </a:prstGeom>
        </p:spPr>
        <p:txBody>
          <a:bodyPr lIns="45652" tIns="45652" rIns="45652" bIns="45652"/>
          <a:lstStyle>
            <a:lvl1pPr algn="l" defTabSz="914400">
              <a:defRPr b="1" sz="2800">
                <a:latin typeface="Myriad Roman"/>
                <a:ea typeface="Myriad Roman"/>
                <a:cs typeface="Myriad Roman"/>
                <a:sym typeface="Myriad Roman"/>
              </a:defRPr>
            </a:lvl1pPr>
          </a:lstStyle>
          <a:p>
            <a:pPr/>
            <a:r>
              <a:t>Title Text</a:t>
            </a:r>
          </a:p>
        </p:txBody>
      </p:sp>
      <p:sp>
        <p:nvSpPr>
          <p:cNvPr id="796" name="Body Level One…"/>
          <p:cNvSpPr txBox="1"/>
          <p:nvPr>
            <p:ph type="body" idx="1"/>
          </p:nvPr>
        </p:nvSpPr>
        <p:spPr>
          <a:xfrm>
            <a:off x="685804" y="171450"/>
            <a:ext cx="5645153" cy="6343650"/>
          </a:xfrm>
          <a:prstGeom prst="rect">
            <a:avLst/>
          </a:prstGeom>
        </p:spPr>
        <p:txBody>
          <a:bodyPr lIns="45652" tIns="45652" rIns="45652" bIns="45652"/>
          <a:lstStyle>
            <a:lvl1pPr marL="0" indent="0" defTabSz="914400">
              <a:spcBef>
                <a:spcPts val="1200"/>
              </a:spcBef>
              <a:buSzTx/>
              <a:buFontTx/>
              <a:buNone/>
              <a:tabLst>
                <a:tab pos="571500" algn="l"/>
              </a:tabLst>
              <a:defRPr sz="2000">
                <a:latin typeface="Myriad Roman"/>
                <a:ea typeface="Myriad Roman"/>
                <a:cs typeface="Myriad Roman"/>
                <a:sym typeface="Myriad Roman"/>
              </a:defRPr>
            </a:lvl1pPr>
            <a:lvl2pPr marL="572217" indent="-340794" defTabSz="914400">
              <a:spcBef>
                <a:spcPts val="1200"/>
              </a:spcBef>
              <a:buFontTx/>
              <a:buChar char="⬥"/>
              <a:tabLst>
                <a:tab pos="571500" algn="l"/>
              </a:tabLst>
              <a:defRPr sz="2000">
                <a:latin typeface="Myriad Roman"/>
                <a:ea typeface="Myriad Roman"/>
                <a:cs typeface="Myriad Roman"/>
                <a:sym typeface="Myriad Roman"/>
              </a:defRPr>
            </a:lvl2pPr>
            <a:lvl3pPr marL="939958" indent="-253616" defTabSz="914400">
              <a:spcBef>
                <a:spcPts val="1200"/>
              </a:spcBef>
              <a:buFontTx/>
              <a:tabLst>
                <a:tab pos="571500" algn="l"/>
              </a:tabLst>
              <a:defRPr sz="2000">
                <a:latin typeface="Myriad Roman"/>
                <a:ea typeface="Myriad Roman"/>
                <a:cs typeface="Myriad Roman"/>
                <a:sym typeface="Myriad Roman"/>
              </a:defRPr>
            </a:lvl3pPr>
            <a:lvl4pPr marL="1421825" indent="-277390" defTabSz="914400">
              <a:spcBef>
                <a:spcPts val="1200"/>
              </a:spcBef>
              <a:buFontTx/>
              <a:tabLst>
                <a:tab pos="571500" algn="l"/>
              </a:tabLst>
              <a:defRPr sz="2000">
                <a:latin typeface="Myriad Roman"/>
                <a:ea typeface="Myriad Roman"/>
                <a:cs typeface="Myriad Roman"/>
                <a:sym typeface="Myriad Roman"/>
              </a:defRPr>
            </a:lvl4pPr>
            <a:lvl5pPr marL="1885065" indent="-287297" defTabSz="914400">
              <a:spcBef>
                <a:spcPts val="1200"/>
              </a:spcBef>
              <a:buFontTx/>
              <a:tabLst>
                <a:tab pos="571500" algn="l"/>
              </a:tabLst>
              <a:defRPr sz="2000">
                <a:latin typeface="Myriad Roman"/>
                <a:ea typeface="Myriad Roman"/>
                <a:cs typeface="Myriad Roman"/>
                <a:sym typeface="Myriad Roman"/>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803" name="Title Text"/>
          <p:cNvSpPr txBox="1"/>
          <p:nvPr>
            <p:ph type="title"/>
          </p:nvPr>
        </p:nvSpPr>
        <p:spPr>
          <a:xfrm>
            <a:off x="685800" y="2130425"/>
            <a:ext cx="7772400" cy="1470025"/>
          </a:xfrm>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804" name="Body Level One…"/>
          <p:cNvSpPr txBox="1"/>
          <p:nvPr>
            <p:ph type="body" sz="quarter" idx="1"/>
          </p:nvPr>
        </p:nvSpPr>
        <p:spPr>
          <a:xfrm>
            <a:off x="1371600" y="3886200"/>
            <a:ext cx="6400800" cy="1752600"/>
          </a:xfrm>
          <a:prstGeom prst="rect">
            <a:avLst/>
          </a:prstGeom>
        </p:spPr>
        <p:txBody>
          <a:bodyPr lIns="45652" tIns="45652" rIns="45652" bIns="45652"/>
          <a:lstStyle>
            <a:lvl1pPr marL="0" indent="0" algn="ctr" defTabSz="914400">
              <a:spcBef>
                <a:spcPts val="500"/>
              </a:spcBef>
              <a:buSzTx/>
              <a:buFontTx/>
              <a:buNone/>
              <a:defRPr sz="2400">
                <a:latin typeface="Arial"/>
                <a:ea typeface="Arial"/>
                <a:cs typeface="Arial"/>
                <a:sym typeface="Arial"/>
              </a:defRPr>
            </a:lvl1pPr>
            <a:lvl2pPr marL="0" indent="456506" algn="ctr" defTabSz="914400">
              <a:spcBef>
                <a:spcPts val="500"/>
              </a:spcBef>
              <a:buSzTx/>
              <a:buFontTx/>
              <a:buNone/>
              <a:defRPr sz="2400">
                <a:latin typeface="Arial"/>
                <a:ea typeface="Arial"/>
                <a:cs typeface="Arial"/>
                <a:sym typeface="Arial"/>
              </a:defRPr>
            </a:lvl2pPr>
            <a:lvl3pPr marL="0" indent="913009" algn="ctr" defTabSz="914400">
              <a:spcBef>
                <a:spcPts val="500"/>
              </a:spcBef>
              <a:buSzTx/>
              <a:buFontTx/>
              <a:buNone/>
              <a:defRPr sz="2400">
                <a:latin typeface="Arial"/>
                <a:ea typeface="Arial"/>
                <a:cs typeface="Arial"/>
                <a:sym typeface="Arial"/>
              </a:defRPr>
            </a:lvl3pPr>
            <a:lvl4pPr marL="0" indent="1369516" algn="ctr" defTabSz="914400">
              <a:spcBef>
                <a:spcPts val="500"/>
              </a:spcBef>
              <a:buSzTx/>
              <a:buFontTx/>
              <a:buNone/>
              <a:defRPr sz="2400">
                <a:latin typeface="Arial"/>
                <a:ea typeface="Arial"/>
                <a:cs typeface="Arial"/>
                <a:sym typeface="Arial"/>
              </a:defRPr>
            </a:lvl4pPr>
            <a:lvl5pPr marL="0" indent="1826020" algn="ctr" defTabSz="914400">
              <a:spcBef>
                <a:spcPts val="500"/>
              </a:spcBef>
              <a:buSzTx/>
              <a:buFontTx/>
              <a:buNone/>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805"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1"/>
            <a:ext cx="5486401" cy="566739"/>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9"/>
            <a:ext cx="5486401" cy="804863"/>
          </a:xfrm>
          <a:prstGeom prst="rect">
            <a:avLst/>
          </a:prstGeom>
        </p:spPr>
        <p:txBody>
          <a:bodyPr/>
          <a:lstStyle>
            <a:lvl1pPr marL="0" indent="0">
              <a:spcBef>
                <a:spcPts val="300"/>
              </a:spcBef>
              <a:buSzTx/>
              <a:buFontTx/>
              <a:buNone/>
              <a:defRPr sz="1400"/>
            </a:lvl1pPr>
            <a:lvl2pPr marL="0" indent="456453">
              <a:spcBef>
                <a:spcPts val="300"/>
              </a:spcBef>
              <a:buSzTx/>
              <a:buFontTx/>
              <a:buNone/>
              <a:defRPr sz="1400"/>
            </a:lvl2pPr>
            <a:lvl3pPr marL="0" indent="912902">
              <a:spcBef>
                <a:spcPts val="300"/>
              </a:spcBef>
              <a:buSzTx/>
              <a:buFontTx/>
              <a:buNone/>
              <a:defRPr sz="1400"/>
            </a:lvl3pPr>
            <a:lvl4pPr marL="0" indent="1369357">
              <a:spcBef>
                <a:spcPts val="300"/>
              </a:spcBef>
              <a:buSzTx/>
              <a:buFontTx/>
              <a:buNone/>
              <a:defRPr sz="1400"/>
            </a:lvl4pPr>
            <a:lvl5pPr marL="0" indent="1825807">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812" name="Title Text"/>
          <p:cNvSpPr txBox="1"/>
          <p:nvPr>
            <p:ph type="title"/>
          </p:nvPr>
        </p:nvSpPr>
        <p:spPr>
          <a:xfrm>
            <a:off x="685800" y="76200"/>
            <a:ext cx="7772400" cy="838200"/>
          </a:xfrm>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813" name="Body Level One…"/>
          <p:cNvSpPr txBox="1"/>
          <p:nvPr>
            <p:ph type="body" idx="1"/>
          </p:nvPr>
        </p:nvSpPr>
        <p:spPr>
          <a:xfrm>
            <a:off x="685800" y="914400"/>
            <a:ext cx="7772400" cy="5257800"/>
          </a:xfrm>
          <a:prstGeom prst="rect">
            <a:avLst/>
          </a:prstGeom>
        </p:spPr>
        <p:txBody>
          <a:bodyPr lIns="45652" tIns="45652" rIns="45652" bIns="45652"/>
          <a:lstStyle>
            <a:lvl1pPr marL="342379" indent="-342379" defTabSz="914400">
              <a:spcBef>
                <a:spcPts val="500"/>
              </a:spcBef>
              <a:buSzTx/>
              <a:buFontTx/>
              <a:buNone/>
              <a:defRPr sz="2400">
                <a:latin typeface="Arial"/>
                <a:ea typeface="Arial"/>
                <a:cs typeface="Arial"/>
                <a:sym typeface="Arial"/>
              </a:defRPr>
            </a:lvl1pPr>
            <a:lvl2pPr marL="798883" indent="-342377" defTabSz="914400">
              <a:spcBef>
                <a:spcPts val="500"/>
              </a:spcBef>
              <a:buFontTx/>
              <a:buChar char="•"/>
              <a:defRPr sz="2400">
                <a:latin typeface="Arial"/>
                <a:ea typeface="Arial"/>
                <a:cs typeface="Arial"/>
                <a:sym typeface="Arial"/>
              </a:defRPr>
            </a:lvl2pPr>
            <a:lvl3pPr marL="1217350" indent="-304340" defTabSz="914400">
              <a:spcBef>
                <a:spcPts val="500"/>
              </a:spcBef>
              <a:buFontTx/>
              <a:buChar char="–"/>
              <a:defRPr sz="2400">
                <a:latin typeface="Arial"/>
                <a:ea typeface="Arial"/>
                <a:cs typeface="Arial"/>
                <a:sym typeface="Arial"/>
              </a:defRPr>
            </a:lvl3pPr>
            <a:lvl4pPr marL="1711897" indent="-342382" defTabSz="914400">
              <a:spcBef>
                <a:spcPts val="500"/>
              </a:spcBef>
              <a:buFontTx/>
              <a:buChar char="»"/>
              <a:defRPr sz="2400">
                <a:latin typeface="Arial"/>
                <a:ea typeface="Arial"/>
                <a:cs typeface="Arial"/>
                <a:sym typeface="Arial"/>
              </a:defRPr>
            </a:lvl4pPr>
            <a:lvl5pPr marL="2217312" indent="-391294" defTabSz="914400">
              <a:spcBef>
                <a:spcPts val="500"/>
              </a:spcBef>
              <a:buFontTx/>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814"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821" name="Title Text"/>
          <p:cNvSpPr txBox="1"/>
          <p:nvPr>
            <p:ph type="title"/>
          </p:nvPr>
        </p:nvSpPr>
        <p:spPr>
          <a:xfrm>
            <a:off x="722312" y="4406913"/>
            <a:ext cx="7772401" cy="1362076"/>
          </a:xfrm>
          <a:prstGeom prst="rect">
            <a:avLst/>
          </a:prstGeom>
        </p:spPr>
        <p:txBody>
          <a:bodyPr lIns="45652" tIns="45652" rIns="45652" bIns="45652" anchor="t"/>
          <a:lstStyle>
            <a:lvl1pPr algn="l" defTabSz="914400">
              <a:defRPr b="1" cap="all" sz="4000">
                <a:latin typeface="Arial"/>
                <a:ea typeface="Arial"/>
                <a:cs typeface="Arial"/>
                <a:sym typeface="Arial"/>
              </a:defRPr>
            </a:lvl1pPr>
          </a:lstStyle>
          <a:p>
            <a:pPr/>
            <a:r>
              <a:t>Title Text</a:t>
            </a:r>
          </a:p>
        </p:txBody>
      </p:sp>
      <p:sp>
        <p:nvSpPr>
          <p:cNvPr id="822" name="Body Level One…"/>
          <p:cNvSpPr txBox="1"/>
          <p:nvPr>
            <p:ph type="body" sz="quarter" idx="1"/>
          </p:nvPr>
        </p:nvSpPr>
        <p:spPr>
          <a:xfrm>
            <a:off x="722312" y="2906713"/>
            <a:ext cx="7772401" cy="1500188"/>
          </a:xfrm>
          <a:prstGeom prst="rect">
            <a:avLst/>
          </a:prstGeom>
        </p:spPr>
        <p:txBody>
          <a:bodyPr lIns="45652" tIns="45652" rIns="45652" bIns="45652" anchor="b"/>
          <a:lstStyle>
            <a:lvl1pPr marL="0" indent="0" defTabSz="914400">
              <a:spcBef>
                <a:spcPts val="400"/>
              </a:spcBef>
              <a:buSzTx/>
              <a:buFontTx/>
              <a:buNone/>
              <a:defRPr sz="2000">
                <a:latin typeface="Arial"/>
                <a:ea typeface="Arial"/>
                <a:cs typeface="Arial"/>
                <a:sym typeface="Arial"/>
              </a:defRPr>
            </a:lvl1pPr>
            <a:lvl2pPr marL="0" indent="456506" defTabSz="914400">
              <a:spcBef>
                <a:spcPts val="400"/>
              </a:spcBef>
              <a:buSzTx/>
              <a:buFontTx/>
              <a:buNone/>
              <a:defRPr sz="2000">
                <a:latin typeface="Arial"/>
                <a:ea typeface="Arial"/>
                <a:cs typeface="Arial"/>
                <a:sym typeface="Arial"/>
              </a:defRPr>
            </a:lvl2pPr>
            <a:lvl3pPr marL="0" indent="913009" defTabSz="914400">
              <a:spcBef>
                <a:spcPts val="400"/>
              </a:spcBef>
              <a:buSzTx/>
              <a:buFontTx/>
              <a:buNone/>
              <a:defRPr sz="2000">
                <a:latin typeface="Arial"/>
                <a:ea typeface="Arial"/>
                <a:cs typeface="Arial"/>
                <a:sym typeface="Arial"/>
              </a:defRPr>
            </a:lvl3pPr>
            <a:lvl4pPr marL="0" indent="1369516" defTabSz="914400">
              <a:spcBef>
                <a:spcPts val="400"/>
              </a:spcBef>
              <a:buSzTx/>
              <a:buFontTx/>
              <a:buNone/>
              <a:defRPr sz="2000">
                <a:latin typeface="Arial"/>
                <a:ea typeface="Arial"/>
                <a:cs typeface="Arial"/>
                <a:sym typeface="Arial"/>
              </a:defRPr>
            </a:lvl4pPr>
            <a:lvl5pPr marL="0" indent="1826020" defTabSz="914400">
              <a:spcBef>
                <a:spcPts val="400"/>
              </a:spcBef>
              <a:buSzTx/>
              <a:buFontTx/>
              <a:buNone/>
              <a:defRPr sz="20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823"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830" name="Title Text"/>
          <p:cNvSpPr txBox="1"/>
          <p:nvPr>
            <p:ph type="title"/>
          </p:nvPr>
        </p:nvSpPr>
        <p:spPr>
          <a:xfrm>
            <a:off x="685800" y="76200"/>
            <a:ext cx="7772400" cy="838200"/>
          </a:xfrm>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831" name="Body Level One…"/>
          <p:cNvSpPr txBox="1"/>
          <p:nvPr>
            <p:ph type="body" sz="half" idx="1"/>
          </p:nvPr>
        </p:nvSpPr>
        <p:spPr>
          <a:xfrm>
            <a:off x="685800" y="914400"/>
            <a:ext cx="3810000" cy="5257800"/>
          </a:xfrm>
          <a:prstGeom prst="rect">
            <a:avLst/>
          </a:prstGeom>
        </p:spPr>
        <p:txBody>
          <a:bodyPr lIns="45652" tIns="45652" rIns="45652" bIns="45652"/>
          <a:lstStyle>
            <a:lvl1pPr marL="342379" indent="-342379" defTabSz="914400">
              <a:spcBef>
                <a:spcPts val="600"/>
              </a:spcBef>
              <a:buSzTx/>
              <a:buFontTx/>
              <a:buNone/>
              <a:defRPr sz="2800">
                <a:latin typeface="Arial"/>
                <a:ea typeface="Arial"/>
                <a:cs typeface="Arial"/>
                <a:sym typeface="Arial"/>
              </a:defRPr>
            </a:lvl1pPr>
            <a:lvl2pPr marL="789373" indent="-332867" defTabSz="914400">
              <a:spcBef>
                <a:spcPts val="600"/>
              </a:spcBef>
              <a:buFontTx/>
              <a:buChar char="•"/>
              <a:defRPr sz="2800">
                <a:latin typeface="Arial"/>
                <a:ea typeface="Arial"/>
                <a:cs typeface="Arial"/>
                <a:sym typeface="Arial"/>
              </a:defRPr>
            </a:lvl2pPr>
            <a:lvl3pPr marL="1232567" indent="-319557" defTabSz="914400">
              <a:spcBef>
                <a:spcPts val="600"/>
              </a:spcBef>
              <a:buFontTx/>
              <a:buChar char="–"/>
              <a:defRPr sz="2800">
                <a:latin typeface="Arial"/>
                <a:ea typeface="Arial"/>
                <a:cs typeface="Arial"/>
                <a:sym typeface="Arial"/>
              </a:defRPr>
            </a:lvl3pPr>
            <a:lvl4pPr marL="1724578" indent="-355063" defTabSz="914400">
              <a:spcBef>
                <a:spcPts val="600"/>
              </a:spcBef>
              <a:buFontTx/>
              <a:buChar char="»"/>
              <a:defRPr sz="2800">
                <a:latin typeface="Arial"/>
                <a:ea typeface="Arial"/>
                <a:cs typeface="Arial"/>
                <a:sym typeface="Arial"/>
              </a:defRPr>
            </a:lvl4pPr>
            <a:lvl5pPr marL="2181081" indent="-355063" defTabSz="914400">
              <a:spcBef>
                <a:spcPts val="600"/>
              </a:spcBef>
              <a:buFontTx/>
              <a:defRPr sz="28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832"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839" name="Title Text"/>
          <p:cNvSpPr txBox="1"/>
          <p:nvPr>
            <p:ph type="title"/>
          </p:nvPr>
        </p:nvSpPr>
        <p:spPr>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840" name="Body Level One…"/>
          <p:cNvSpPr txBox="1"/>
          <p:nvPr>
            <p:ph type="body" sz="quarter" idx="1"/>
          </p:nvPr>
        </p:nvSpPr>
        <p:spPr>
          <a:xfrm>
            <a:off x="457201" y="1535112"/>
            <a:ext cx="4040188" cy="639763"/>
          </a:xfrm>
          <a:prstGeom prst="rect">
            <a:avLst/>
          </a:prstGeom>
        </p:spPr>
        <p:txBody>
          <a:bodyPr lIns="45652" tIns="45652" rIns="45652" bIns="45652" anchor="b"/>
          <a:lstStyle>
            <a:lvl1pPr marL="0" indent="0" defTabSz="914400">
              <a:spcBef>
                <a:spcPts val="500"/>
              </a:spcBef>
              <a:buSzTx/>
              <a:buFontTx/>
              <a:buNone/>
              <a:defRPr b="1" sz="2400">
                <a:latin typeface="Arial"/>
                <a:ea typeface="Arial"/>
                <a:cs typeface="Arial"/>
                <a:sym typeface="Arial"/>
              </a:defRPr>
            </a:lvl1pPr>
            <a:lvl2pPr marL="0" indent="456506" defTabSz="914400">
              <a:spcBef>
                <a:spcPts val="500"/>
              </a:spcBef>
              <a:buSzTx/>
              <a:buFontTx/>
              <a:buNone/>
              <a:defRPr b="1" sz="2400">
                <a:latin typeface="Arial"/>
                <a:ea typeface="Arial"/>
                <a:cs typeface="Arial"/>
                <a:sym typeface="Arial"/>
              </a:defRPr>
            </a:lvl2pPr>
            <a:lvl3pPr marL="0" indent="913009" defTabSz="914400">
              <a:spcBef>
                <a:spcPts val="500"/>
              </a:spcBef>
              <a:buSzTx/>
              <a:buFontTx/>
              <a:buNone/>
              <a:defRPr b="1" sz="2400">
                <a:latin typeface="Arial"/>
                <a:ea typeface="Arial"/>
                <a:cs typeface="Arial"/>
                <a:sym typeface="Arial"/>
              </a:defRPr>
            </a:lvl3pPr>
            <a:lvl4pPr marL="0" indent="1369516" defTabSz="914400">
              <a:spcBef>
                <a:spcPts val="500"/>
              </a:spcBef>
              <a:buSzTx/>
              <a:buFontTx/>
              <a:buNone/>
              <a:defRPr b="1" sz="2400">
                <a:latin typeface="Arial"/>
                <a:ea typeface="Arial"/>
                <a:cs typeface="Arial"/>
                <a:sym typeface="Arial"/>
              </a:defRPr>
            </a:lvl4pPr>
            <a:lvl5pPr marL="0" indent="1826020" defTabSz="914400">
              <a:spcBef>
                <a:spcPts val="500"/>
              </a:spcBef>
              <a:buSzTx/>
              <a:buFontTx/>
              <a:buNone/>
              <a:defRPr b="1"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841" name="Text Placeholder 4"/>
          <p:cNvSpPr/>
          <p:nvPr>
            <p:ph type="body" sz="quarter" idx="13"/>
          </p:nvPr>
        </p:nvSpPr>
        <p:spPr>
          <a:xfrm>
            <a:off x="4645038" y="1535112"/>
            <a:ext cx="4041776" cy="639763"/>
          </a:xfrm>
          <a:prstGeom prst="rect">
            <a:avLst/>
          </a:prstGeom>
        </p:spPr>
        <p:txBody>
          <a:bodyPr lIns="45652" tIns="45652" rIns="45652" bIns="45652" anchor="b"/>
          <a:lstStyle/>
          <a:p>
            <a:pPr marL="0" indent="0" defTabSz="914400">
              <a:spcBef>
                <a:spcPts val="500"/>
              </a:spcBef>
              <a:buSzTx/>
              <a:buFontTx/>
              <a:buNone/>
              <a:defRPr b="1" sz="2400">
                <a:latin typeface="Arial"/>
                <a:ea typeface="Arial"/>
                <a:cs typeface="Arial"/>
                <a:sym typeface="Arial"/>
              </a:defRPr>
            </a:pPr>
          </a:p>
        </p:txBody>
      </p:sp>
      <p:sp>
        <p:nvSpPr>
          <p:cNvPr id="842"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849" name="Title Text"/>
          <p:cNvSpPr txBox="1"/>
          <p:nvPr>
            <p:ph type="title"/>
          </p:nvPr>
        </p:nvSpPr>
        <p:spPr>
          <a:xfrm>
            <a:off x="685800" y="76200"/>
            <a:ext cx="7772400" cy="838200"/>
          </a:xfrm>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850"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857"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64" name="Title Text"/>
          <p:cNvSpPr txBox="1"/>
          <p:nvPr>
            <p:ph type="title"/>
          </p:nvPr>
        </p:nvSpPr>
        <p:spPr>
          <a:xfrm>
            <a:off x="457204" y="273050"/>
            <a:ext cx="3008314" cy="1162050"/>
          </a:xfrm>
          <a:prstGeom prst="rect">
            <a:avLst/>
          </a:prstGeom>
        </p:spPr>
        <p:txBody>
          <a:bodyPr lIns="45652" tIns="45652" rIns="45652" bIns="45652" anchor="b"/>
          <a:lstStyle>
            <a:lvl1pPr algn="l" defTabSz="914400">
              <a:defRPr b="1" sz="2000">
                <a:latin typeface="Arial"/>
                <a:ea typeface="Arial"/>
                <a:cs typeface="Arial"/>
                <a:sym typeface="Arial"/>
              </a:defRPr>
            </a:lvl1pPr>
          </a:lstStyle>
          <a:p>
            <a:pPr/>
            <a:r>
              <a:t>Title Text</a:t>
            </a:r>
          </a:p>
        </p:txBody>
      </p:sp>
      <p:sp>
        <p:nvSpPr>
          <p:cNvPr id="865" name="Body Level One…"/>
          <p:cNvSpPr txBox="1"/>
          <p:nvPr>
            <p:ph type="body" idx="1"/>
          </p:nvPr>
        </p:nvSpPr>
        <p:spPr>
          <a:xfrm>
            <a:off x="3575050" y="273050"/>
            <a:ext cx="5111750" cy="5853113"/>
          </a:xfrm>
          <a:prstGeom prst="rect">
            <a:avLst/>
          </a:prstGeom>
        </p:spPr>
        <p:txBody>
          <a:bodyPr lIns="45652" tIns="45652" rIns="45652" bIns="45652"/>
          <a:lstStyle>
            <a:lvl1pPr marL="342379" indent="-342379" defTabSz="914400">
              <a:buSzTx/>
              <a:buFontTx/>
              <a:buNone/>
              <a:defRPr>
                <a:latin typeface="Arial"/>
                <a:ea typeface="Arial"/>
                <a:cs typeface="Arial"/>
                <a:sym typeface="Arial"/>
              </a:defRPr>
            </a:lvl1pPr>
            <a:lvl2pPr marL="782580" indent="-326074" defTabSz="914400">
              <a:buFontTx/>
              <a:buChar char="•"/>
              <a:defRPr>
                <a:latin typeface="Arial"/>
                <a:ea typeface="Arial"/>
                <a:cs typeface="Arial"/>
                <a:sym typeface="Arial"/>
              </a:defRPr>
            </a:lvl2pPr>
            <a:lvl3pPr marL="1217350" indent="-304340" defTabSz="914400">
              <a:buFontTx/>
              <a:buChar char="–"/>
              <a:defRPr>
                <a:latin typeface="Arial"/>
                <a:ea typeface="Arial"/>
                <a:cs typeface="Arial"/>
                <a:sym typeface="Arial"/>
              </a:defRPr>
            </a:lvl3pPr>
            <a:lvl4pPr marL="1734722" indent="-365207" defTabSz="914400">
              <a:buFontTx/>
              <a:buChar char="»"/>
              <a:defRPr>
                <a:latin typeface="Arial"/>
                <a:ea typeface="Arial"/>
                <a:cs typeface="Arial"/>
                <a:sym typeface="Arial"/>
              </a:defRPr>
            </a:lvl4pPr>
            <a:lvl5pPr marL="2191226" indent="-365208" defTabSz="914400">
              <a:buFontTx/>
              <a:defRPr>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866" name="Text Placeholder 3"/>
          <p:cNvSpPr/>
          <p:nvPr>
            <p:ph type="body" sz="half" idx="13"/>
          </p:nvPr>
        </p:nvSpPr>
        <p:spPr>
          <a:xfrm>
            <a:off x="457203" y="1435100"/>
            <a:ext cx="3008315" cy="4691063"/>
          </a:xfrm>
          <a:prstGeom prst="rect">
            <a:avLst/>
          </a:prstGeom>
        </p:spPr>
        <p:txBody>
          <a:bodyPr lIns="45652" tIns="45652" rIns="45652" bIns="45652"/>
          <a:lstStyle/>
          <a:p>
            <a:pPr marL="0" indent="0" defTabSz="914400">
              <a:spcBef>
                <a:spcPts val="300"/>
              </a:spcBef>
              <a:buSzTx/>
              <a:buFontTx/>
              <a:buNone/>
              <a:defRPr sz="1400">
                <a:latin typeface="Arial"/>
                <a:ea typeface="Arial"/>
                <a:cs typeface="Arial"/>
                <a:sym typeface="Arial"/>
              </a:defRPr>
            </a:pPr>
          </a:p>
        </p:txBody>
      </p:sp>
      <p:sp>
        <p:nvSpPr>
          <p:cNvPr id="867"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74" name="Title Text"/>
          <p:cNvSpPr txBox="1"/>
          <p:nvPr>
            <p:ph type="title"/>
          </p:nvPr>
        </p:nvSpPr>
        <p:spPr>
          <a:xfrm>
            <a:off x="1792288" y="4800600"/>
            <a:ext cx="5486401" cy="566738"/>
          </a:xfrm>
          <a:prstGeom prst="rect">
            <a:avLst/>
          </a:prstGeom>
        </p:spPr>
        <p:txBody>
          <a:bodyPr lIns="45652" tIns="45652" rIns="45652" bIns="45652" anchor="b"/>
          <a:lstStyle>
            <a:lvl1pPr algn="l" defTabSz="914400">
              <a:defRPr b="1" sz="2000">
                <a:latin typeface="Arial"/>
                <a:ea typeface="Arial"/>
                <a:cs typeface="Arial"/>
                <a:sym typeface="Arial"/>
              </a:defRPr>
            </a:lvl1pPr>
          </a:lstStyle>
          <a:p>
            <a:pPr/>
            <a:r>
              <a:t>Title Text</a:t>
            </a:r>
          </a:p>
        </p:txBody>
      </p:sp>
      <p:sp>
        <p:nvSpPr>
          <p:cNvPr id="875"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876" name="Body Level One…"/>
          <p:cNvSpPr txBox="1"/>
          <p:nvPr>
            <p:ph type="body" sz="quarter" idx="1"/>
          </p:nvPr>
        </p:nvSpPr>
        <p:spPr>
          <a:xfrm>
            <a:off x="1792288" y="5367337"/>
            <a:ext cx="5486401" cy="804863"/>
          </a:xfrm>
          <a:prstGeom prst="rect">
            <a:avLst/>
          </a:prstGeom>
        </p:spPr>
        <p:txBody>
          <a:bodyPr lIns="45652" tIns="45652" rIns="45652" bIns="45652"/>
          <a:lstStyle>
            <a:lvl1pPr marL="0" indent="0" defTabSz="914400">
              <a:spcBef>
                <a:spcPts val="300"/>
              </a:spcBef>
              <a:buSzTx/>
              <a:buFontTx/>
              <a:buNone/>
              <a:defRPr sz="1400">
                <a:latin typeface="Arial"/>
                <a:ea typeface="Arial"/>
                <a:cs typeface="Arial"/>
                <a:sym typeface="Arial"/>
              </a:defRPr>
            </a:lvl1pPr>
            <a:lvl2pPr marL="0" indent="456506" defTabSz="914400">
              <a:spcBef>
                <a:spcPts val="300"/>
              </a:spcBef>
              <a:buSzTx/>
              <a:buFontTx/>
              <a:buNone/>
              <a:defRPr sz="1400">
                <a:latin typeface="Arial"/>
                <a:ea typeface="Arial"/>
                <a:cs typeface="Arial"/>
                <a:sym typeface="Arial"/>
              </a:defRPr>
            </a:lvl2pPr>
            <a:lvl3pPr marL="0" indent="913009" defTabSz="914400">
              <a:spcBef>
                <a:spcPts val="300"/>
              </a:spcBef>
              <a:buSzTx/>
              <a:buFontTx/>
              <a:buNone/>
              <a:defRPr sz="1400">
                <a:latin typeface="Arial"/>
                <a:ea typeface="Arial"/>
                <a:cs typeface="Arial"/>
                <a:sym typeface="Arial"/>
              </a:defRPr>
            </a:lvl3pPr>
            <a:lvl4pPr marL="0" indent="1369516" defTabSz="914400">
              <a:spcBef>
                <a:spcPts val="300"/>
              </a:spcBef>
              <a:buSzTx/>
              <a:buFontTx/>
              <a:buNone/>
              <a:defRPr sz="1400">
                <a:latin typeface="Arial"/>
                <a:ea typeface="Arial"/>
                <a:cs typeface="Arial"/>
                <a:sym typeface="Arial"/>
              </a:defRPr>
            </a:lvl4pPr>
            <a:lvl5pPr marL="0" indent="1826020" defTabSz="914400">
              <a:spcBef>
                <a:spcPts val="300"/>
              </a:spcBef>
              <a:buSzTx/>
              <a:buFontTx/>
              <a:buNone/>
              <a:defRPr sz="1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877"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884" name="Title Text"/>
          <p:cNvSpPr txBox="1"/>
          <p:nvPr>
            <p:ph type="title"/>
          </p:nvPr>
        </p:nvSpPr>
        <p:spPr>
          <a:xfrm>
            <a:off x="685800" y="76200"/>
            <a:ext cx="7772400" cy="838200"/>
          </a:xfrm>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885" name="Body Level One…"/>
          <p:cNvSpPr txBox="1"/>
          <p:nvPr>
            <p:ph type="body" idx="1"/>
          </p:nvPr>
        </p:nvSpPr>
        <p:spPr>
          <a:xfrm>
            <a:off x="685800" y="914400"/>
            <a:ext cx="7772400" cy="5257800"/>
          </a:xfrm>
          <a:prstGeom prst="rect">
            <a:avLst/>
          </a:prstGeom>
        </p:spPr>
        <p:txBody>
          <a:bodyPr lIns="45652" tIns="45652" rIns="45652" bIns="45652"/>
          <a:lstStyle>
            <a:lvl1pPr marL="342379" indent="-342379" defTabSz="914400">
              <a:spcBef>
                <a:spcPts val="500"/>
              </a:spcBef>
              <a:buSzTx/>
              <a:buFontTx/>
              <a:buNone/>
              <a:defRPr sz="2400">
                <a:latin typeface="Arial"/>
                <a:ea typeface="Arial"/>
                <a:cs typeface="Arial"/>
                <a:sym typeface="Arial"/>
              </a:defRPr>
            </a:lvl1pPr>
            <a:lvl2pPr marL="798883" indent="-342377" defTabSz="914400">
              <a:spcBef>
                <a:spcPts val="500"/>
              </a:spcBef>
              <a:buFontTx/>
              <a:buChar char="•"/>
              <a:defRPr sz="2400">
                <a:latin typeface="Arial"/>
                <a:ea typeface="Arial"/>
                <a:cs typeface="Arial"/>
                <a:sym typeface="Arial"/>
              </a:defRPr>
            </a:lvl2pPr>
            <a:lvl3pPr marL="1217350" indent="-304340" defTabSz="914400">
              <a:spcBef>
                <a:spcPts val="500"/>
              </a:spcBef>
              <a:buFontTx/>
              <a:buChar char="–"/>
              <a:defRPr sz="2400">
                <a:latin typeface="Arial"/>
                <a:ea typeface="Arial"/>
                <a:cs typeface="Arial"/>
                <a:sym typeface="Arial"/>
              </a:defRPr>
            </a:lvl3pPr>
            <a:lvl4pPr marL="1711897" indent="-342382" defTabSz="914400">
              <a:spcBef>
                <a:spcPts val="500"/>
              </a:spcBef>
              <a:buFontTx/>
              <a:buChar char="»"/>
              <a:defRPr sz="2400">
                <a:latin typeface="Arial"/>
                <a:ea typeface="Arial"/>
                <a:cs typeface="Arial"/>
                <a:sym typeface="Arial"/>
              </a:defRPr>
            </a:lvl4pPr>
            <a:lvl5pPr marL="2217312" indent="-391294" defTabSz="914400">
              <a:spcBef>
                <a:spcPts val="500"/>
              </a:spcBef>
              <a:buFontTx/>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886"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893" name="Title Text"/>
          <p:cNvSpPr txBox="1"/>
          <p:nvPr>
            <p:ph type="title"/>
          </p:nvPr>
        </p:nvSpPr>
        <p:spPr>
          <a:xfrm>
            <a:off x="6515100" y="76200"/>
            <a:ext cx="1943100" cy="6096000"/>
          </a:xfrm>
          <a:prstGeom prst="rect">
            <a:avLst/>
          </a:prstGeom>
        </p:spPr>
        <p:txBody>
          <a:bodyPr lIns="45652" tIns="45652" rIns="45652" bIns="45652"/>
          <a:lstStyle>
            <a:lvl1pPr algn="l" defTabSz="914400">
              <a:defRPr sz="3400">
                <a:latin typeface="Arial"/>
                <a:ea typeface="Arial"/>
                <a:cs typeface="Arial"/>
                <a:sym typeface="Arial"/>
              </a:defRPr>
            </a:lvl1pPr>
          </a:lstStyle>
          <a:p>
            <a:pPr/>
            <a:r>
              <a:t>Title Text</a:t>
            </a:r>
          </a:p>
        </p:txBody>
      </p:sp>
      <p:sp>
        <p:nvSpPr>
          <p:cNvPr id="894" name="Body Level One…"/>
          <p:cNvSpPr txBox="1"/>
          <p:nvPr>
            <p:ph type="body" idx="1"/>
          </p:nvPr>
        </p:nvSpPr>
        <p:spPr>
          <a:xfrm>
            <a:off x="685800" y="76200"/>
            <a:ext cx="5676900" cy="6096000"/>
          </a:xfrm>
          <a:prstGeom prst="rect">
            <a:avLst/>
          </a:prstGeom>
        </p:spPr>
        <p:txBody>
          <a:bodyPr lIns="45652" tIns="45652" rIns="45652" bIns="45652"/>
          <a:lstStyle>
            <a:lvl1pPr marL="342379" indent="-342379" defTabSz="914400">
              <a:spcBef>
                <a:spcPts val="500"/>
              </a:spcBef>
              <a:buSzTx/>
              <a:buFontTx/>
              <a:buNone/>
              <a:defRPr sz="2400">
                <a:latin typeface="Arial"/>
                <a:ea typeface="Arial"/>
                <a:cs typeface="Arial"/>
                <a:sym typeface="Arial"/>
              </a:defRPr>
            </a:lvl1pPr>
            <a:lvl2pPr marL="798883" indent="-342377" defTabSz="914400">
              <a:spcBef>
                <a:spcPts val="500"/>
              </a:spcBef>
              <a:buFontTx/>
              <a:buChar char="•"/>
              <a:defRPr sz="2400">
                <a:latin typeface="Arial"/>
                <a:ea typeface="Arial"/>
                <a:cs typeface="Arial"/>
                <a:sym typeface="Arial"/>
              </a:defRPr>
            </a:lvl2pPr>
            <a:lvl3pPr marL="1217350" indent="-304340" defTabSz="914400">
              <a:spcBef>
                <a:spcPts val="500"/>
              </a:spcBef>
              <a:buFontTx/>
              <a:buChar char="–"/>
              <a:defRPr sz="2400">
                <a:latin typeface="Arial"/>
                <a:ea typeface="Arial"/>
                <a:cs typeface="Arial"/>
                <a:sym typeface="Arial"/>
              </a:defRPr>
            </a:lvl3pPr>
            <a:lvl4pPr marL="1711897" indent="-342382" defTabSz="914400">
              <a:spcBef>
                <a:spcPts val="500"/>
              </a:spcBef>
              <a:buFontTx/>
              <a:buChar char="»"/>
              <a:defRPr sz="2400">
                <a:latin typeface="Arial"/>
                <a:ea typeface="Arial"/>
                <a:cs typeface="Arial"/>
                <a:sym typeface="Arial"/>
              </a:defRPr>
            </a:lvl4pPr>
            <a:lvl5pPr marL="2217312" indent="-391294" defTabSz="914400">
              <a:spcBef>
                <a:spcPts val="500"/>
              </a:spcBef>
              <a:buFontTx/>
              <a:defRPr sz="2400">
                <a:latin typeface="Arial"/>
                <a:ea typeface="Arial"/>
                <a:cs typeface="Arial"/>
                <a:sym typeface="Arial"/>
              </a:defRPr>
            </a:lvl5pPr>
          </a:lstStyle>
          <a:p>
            <a:pPr/>
            <a:r>
              <a:t>Body Level One</a:t>
            </a:r>
          </a:p>
          <a:p>
            <a:pPr lvl="1"/>
            <a:r>
              <a:t>Body Level Two</a:t>
            </a:r>
          </a:p>
          <a:p>
            <a:pPr lvl="2"/>
            <a:r>
              <a:t>Body Level Three</a:t>
            </a:r>
          </a:p>
          <a:p>
            <a:pPr lvl="3"/>
            <a:r>
              <a:t>Body Level Four</a:t>
            </a:r>
          </a:p>
          <a:p>
            <a:pPr lvl="4"/>
            <a:r>
              <a:t>Body Level Five</a:t>
            </a:r>
          </a:p>
        </p:txBody>
      </p:sp>
      <p:sp>
        <p:nvSpPr>
          <p:cNvPr id="895" name="Slide Number"/>
          <p:cNvSpPr txBox="1"/>
          <p:nvPr>
            <p:ph type="sldNum" sz="quarter" idx="2"/>
          </p:nvPr>
        </p:nvSpPr>
        <p:spPr>
          <a:xfrm>
            <a:off x="8156428" y="6248400"/>
            <a:ext cx="301773" cy="288688"/>
          </a:xfrm>
          <a:prstGeom prst="rect">
            <a:avLst/>
          </a:prstGeom>
        </p:spPr>
        <p:txBody>
          <a:bodyPr lIns="45652" tIns="45652" rIns="45652" bIns="45652" anchor="t"/>
          <a:lstStyle>
            <a:lvl1pPr>
              <a:defRPr sz="1400">
                <a:solidFill>
                  <a:srgbClr val="000000"/>
                </a:solidFill>
                <a:latin typeface="Arial"/>
                <a:ea typeface="Arial"/>
                <a:cs typeface="Arial"/>
                <a:sym typeface="Aria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 Id="rId86" Type="http://schemas.openxmlformats.org/officeDocument/2006/relationships/slideLayout" Target="../slideLayouts/slideLayout85.xml"/><Relationship Id="rId87" Type="http://schemas.openxmlformats.org/officeDocument/2006/relationships/slideLayout" Target="../slideLayouts/slideLayout86.xml"/><Relationship Id="rId88" Type="http://schemas.openxmlformats.org/officeDocument/2006/relationships/slideLayout" Target="../slideLayouts/slideLayout87.xml"/><Relationship Id="rId89" Type="http://schemas.openxmlformats.org/officeDocument/2006/relationships/slideLayout" Target="../slideLayouts/slideLayout88.xml"/><Relationship Id="rId90" Type="http://schemas.openxmlformats.org/officeDocument/2006/relationships/slideLayout" Target="../slideLayouts/slideLayout89.xml"/><Relationship Id="rId91" Type="http://schemas.openxmlformats.org/officeDocument/2006/relationships/slideLayout" Target="../slideLayouts/slideLayout90.xml"/><Relationship Id="rId92" Type="http://schemas.openxmlformats.org/officeDocument/2006/relationships/slideLayout" Target="../slideLayouts/slideLayout91.xml"/><Relationship Id="rId93" Type="http://schemas.openxmlformats.org/officeDocument/2006/relationships/slideLayout" Target="../slideLayouts/slideLayout92.xml"/><Relationship Id="rId94" Type="http://schemas.openxmlformats.org/officeDocument/2006/relationships/slideLayout" Target="../slideLayouts/slideLayout93.xml"/><Relationship Id="rId95" Type="http://schemas.openxmlformats.org/officeDocument/2006/relationships/slideLayout" Target="../slideLayouts/slideLayout94.xml"/><Relationship Id="rId96" Type="http://schemas.openxmlformats.org/officeDocument/2006/relationships/slideLayout" Target="../slideLayouts/slideLayout95.xml"/><Relationship Id="rId97" Type="http://schemas.openxmlformats.org/officeDocument/2006/relationships/slideLayout" Target="../slideLayouts/slideLayout96.xml"/><Relationship Id="rId98" Type="http://schemas.openxmlformats.org/officeDocument/2006/relationships/slideLayout" Target="../slideLayouts/slideLayout97.xml"/><Relationship Id="rId99" Type="http://schemas.openxmlformats.org/officeDocument/2006/relationships/slideLayout" Target="../slideLayouts/slideLayout98.xml"/><Relationship Id="rId100" Type="http://schemas.openxmlformats.org/officeDocument/2006/relationships/slideLayout" Target="../slideLayouts/slideLayout99.xml"/><Relationship Id="rId101" Type="http://schemas.openxmlformats.org/officeDocument/2006/relationships/slideLayout" Target="../slideLayouts/slideLayout100.xml"/><Relationship Id="rId102" Type="http://schemas.openxmlformats.org/officeDocument/2006/relationships/slideLayout" Target="../slideLayouts/slideLayout101.xml"/><Relationship Id="rId103" Type="http://schemas.openxmlformats.org/officeDocument/2006/relationships/slideLayout" Target="../slideLayouts/slideLayout102.xml"/><Relationship Id="rId104" Type="http://schemas.openxmlformats.org/officeDocument/2006/relationships/slideLayout" Target="../slideLayouts/slideLayout103.xml"/><Relationship Id="rId105" Type="http://schemas.openxmlformats.org/officeDocument/2006/relationships/slideLayout" Target="../slideLayouts/slideLayout104.xml"/><Relationship Id="rId106" Type="http://schemas.openxmlformats.org/officeDocument/2006/relationships/slideLayout" Target="../slideLayouts/slideLayout105.xml"/><Relationship Id="rId107" Type="http://schemas.openxmlformats.org/officeDocument/2006/relationships/slideLayout" Target="../slideLayouts/slideLayout106.xml"/><Relationship Id="rId108" Type="http://schemas.openxmlformats.org/officeDocument/2006/relationships/slideLayout" Target="../slideLayouts/slideLayout107.xml"/><Relationship Id="rId109" Type="http://schemas.openxmlformats.org/officeDocument/2006/relationships/slideLayout" Target="../slideLayouts/slideLayout108.xml"/><Relationship Id="rId110" Type="http://schemas.openxmlformats.org/officeDocument/2006/relationships/slideLayout" Target="../slideLayouts/slideLayout109.xml"/><Relationship Id="rId111" Type="http://schemas.openxmlformats.org/officeDocument/2006/relationships/slideLayout" Target="../slideLayouts/slideLayout110.xml"/><Relationship Id="rId112" Type="http://schemas.openxmlformats.org/officeDocument/2006/relationships/slideLayout" Target="../slideLayouts/slideLayout111.xml"/><Relationship Id="rId113" Type="http://schemas.openxmlformats.org/officeDocument/2006/relationships/slideLayout" Target="../slideLayouts/slideLayout112.xml"/><Relationship Id="rId114" Type="http://schemas.openxmlformats.org/officeDocument/2006/relationships/slideLayout" Target="../slideLayouts/slideLayout113.xml"/><Relationship Id="rId115" Type="http://schemas.openxmlformats.org/officeDocument/2006/relationships/slideLayout" Target="../slideLayouts/slideLayout114.xml"/><Relationship Id="rId116" Type="http://schemas.openxmlformats.org/officeDocument/2006/relationships/slideLayout" Target="../slideLayouts/slideLayout115.xml"/><Relationship Id="rId117" Type="http://schemas.openxmlformats.org/officeDocument/2006/relationships/slideLayout" Target="../slideLayouts/slideLayout116.xml"/><Relationship Id="rId118" Type="http://schemas.openxmlformats.org/officeDocument/2006/relationships/slideLayout" Target="../slideLayouts/slideLayout117.xml"/><Relationship Id="rId119" Type="http://schemas.openxmlformats.org/officeDocument/2006/relationships/slideLayout" Target="../slideLayouts/slideLayout118.xml"/><Relationship Id="rId120" Type="http://schemas.openxmlformats.org/officeDocument/2006/relationships/slideLayout" Target="../slideLayouts/slideLayout119.xml"/><Relationship Id="rId121" Type="http://schemas.openxmlformats.org/officeDocument/2006/relationships/slideLayout" Target="../slideLayouts/slideLayout120.xml"/><Relationship Id="rId122" Type="http://schemas.openxmlformats.org/officeDocument/2006/relationships/slideLayout" Target="../slideLayouts/slideLayout121.xml"/><Relationship Id="rId123" Type="http://schemas.openxmlformats.org/officeDocument/2006/relationships/slideLayout" Target="../slideLayouts/slideLayout122.xml"/><Relationship Id="rId124" Type="http://schemas.openxmlformats.org/officeDocument/2006/relationships/slideLayout" Target="../slideLayouts/slideLayout123.xml"/><Relationship Id="rId125" Type="http://schemas.openxmlformats.org/officeDocument/2006/relationships/slideLayout" Target="../slideLayouts/slideLayout124.xml"/><Relationship Id="rId126" Type="http://schemas.openxmlformats.org/officeDocument/2006/relationships/slideLayout" Target="../slideLayouts/slideLayout125.xml"/><Relationship Id="rId127" Type="http://schemas.openxmlformats.org/officeDocument/2006/relationships/slideLayout" Target="../slideLayouts/slideLayout126.xml"/><Relationship Id="rId128" Type="http://schemas.openxmlformats.org/officeDocument/2006/relationships/slideLayout" Target="../slideLayouts/slideLayout127.xml"/><Relationship Id="rId129" Type="http://schemas.openxmlformats.org/officeDocument/2006/relationships/slideLayout" Target="../slideLayouts/slideLayout128.xml"/><Relationship Id="rId130" Type="http://schemas.openxmlformats.org/officeDocument/2006/relationships/slideLayout" Target="../slideLayouts/slideLayout129.xml"/><Relationship Id="rId131" Type="http://schemas.openxmlformats.org/officeDocument/2006/relationships/slideLayout" Target="../slideLayouts/slideLayout130.xml"/><Relationship Id="rId132" Type="http://schemas.openxmlformats.org/officeDocument/2006/relationships/slideLayout" Target="../slideLayouts/slideLayout131.xml"/><Relationship Id="rId133" Type="http://schemas.openxmlformats.org/officeDocument/2006/relationships/slideLayout" Target="../slideLayouts/slideLayout132.xml"/><Relationship Id="rId134" Type="http://schemas.openxmlformats.org/officeDocument/2006/relationships/slideLayout" Target="../slideLayouts/slideLayout133.xml"/><Relationship Id="rId135" Type="http://schemas.openxmlformats.org/officeDocument/2006/relationships/slideLayout" Target="../slideLayouts/slideLayout134.xml"/><Relationship Id="rId136" Type="http://schemas.openxmlformats.org/officeDocument/2006/relationships/slideLayout" Target="../slideLayouts/slideLayout135.xml"/><Relationship Id="rId137" Type="http://schemas.openxmlformats.org/officeDocument/2006/relationships/slideLayout" Target="../slideLayouts/slideLayout136.xml"/><Relationship Id="rId138" Type="http://schemas.openxmlformats.org/officeDocument/2006/relationships/slideLayout" Target="../slideLayouts/slideLayout137.xml"/><Relationship Id="rId139" Type="http://schemas.openxmlformats.org/officeDocument/2006/relationships/slideLayout" Target="../slideLayouts/slideLayout138.xml"/><Relationship Id="rId140" Type="http://schemas.openxmlformats.org/officeDocument/2006/relationships/slideLayout" Target="../slideLayouts/slideLayout139.xml"/><Relationship Id="rId141" Type="http://schemas.openxmlformats.org/officeDocument/2006/relationships/slideLayout" Target="../slideLayouts/slideLayout140.xml"/><Relationship Id="rId142" Type="http://schemas.openxmlformats.org/officeDocument/2006/relationships/slideLayout" Target="../slideLayouts/slideLayout141.xml"/><Relationship Id="rId143" Type="http://schemas.openxmlformats.org/officeDocument/2006/relationships/slideLayout" Target="../slideLayouts/slideLayout142.xml"/><Relationship Id="rId144" Type="http://schemas.openxmlformats.org/officeDocument/2006/relationships/slideLayout" Target="../slideLayouts/slideLayout143.xml"/><Relationship Id="rId145" Type="http://schemas.openxmlformats.org/officeDocument/2006/relationships/slideLayout" Target="../slideLayouts/slideLayout144.xml"/><Relationship Id="rId146" Type="http://schemas.openxmlformats.org/officeDocument/2006/relationships/slideLayout" Target="../slideLayouts/slideLayout145.xml"/><Relationship Id="rId147" Type="http://schemas.openxmlformats.org/officeDocument/2006/relationships/slideLayout" Target="../slideLayouts/slideLayout146.xml"/><Relationship Id="rId148" Type="http://schemas.openxmlformats.org/officeDocument/2006/relationships/slideLayout" Target="../slideLayouts/slideLayout147.xml"/><Relationship Id="rId149" Type="http://schemas.openxmlformats.org/officeDocument/2006/relationships/slideLayout" Target="../slideLayouts/slideLayout148.xml"/><Relationship Id="rId150" Type="http://schemas.openxmlformats.org/officeDocument/2006/relationships/slideLayout" Target="../slideLayouts/slideLayout149.xml"/><Relationship Id="rId151" Type="http://schemas.openxmlformats.org/officeDocument/2006/relationships/slideLayout" Target="../slideLayouts/slideLayout150.xml"/><Relationship Id="rId152" Type="http://schemas.openxmlformats.org/officeDocument/2006/relationships/slideLayout" Target="../slideLayouts/slideLayout151.xml"/><Relationship Id="rId153" Type="http://schemas.openxmlformats.org/officeDocument/2006/relationships/slideLayout" Target="../slideLayouts/slideLayout152.xml"/><Relationship Id="rId154" Type="http://schemas.openxmlformats.org/officeDocument/2006/relationships/slideLayout" Target="../slideLayouts/slideLayout153.xml"/><Relationship Id="rId155" Type="http://schemas.openxmlformats.org/officeDocument/2006/relationships/slideLayout" Target="../slideLayouts/slideLayout154.xml"/><Relationship Id="rId156" Type="http://schemas.openxmlformats.org/officeDocument/2006/relationships/slideLayout" Target="../slideLayouts/slideLayout155.xml"/><Relationship Id="rId157" Type="http://schemas.openxmlformats.org/officeDocument/2006/relationships/slideLayout" Target="../slideLayouts/slideLayout156.xml"/><Relationship Id="rId158" Type="http://schemas.openxmlformats.org/officeDocument/2006/relationships/slideLayout" Target="../slideLayouts/slideLayout157.xml"/><Relationship Id="rId159" Type="http://schemas.openxmlformats.org/officeDocument/2006/relationships/slideLayout" Target="../slideLayouts/slideLayout158.xml"/><Relationship Id="rId160" Type="http://schemas.openxmlformats.org/officeDocument/2006/relationships/slideLayout" Target="../slideLayouts/slideLayout159.xml"/><Relationship Id="rId161" Type="http://schemas.openxmlformats.org/officeDocument/2006/relationships/slideLayout" Target="../slideLayouts/slideLayout160.xml"/><Relationship Id="rId162" Type="http://schemas.openxmlformats.org/officeDocument/2006/relationships/slideLayout" Target="../slideLayouts/slideLayout161.xml"/><Relationship Id="rId163" Type="http://schemas.openxmlformats.org/officeDocument/2006/relationships/slideLayout" Target="../slideLayouts/slideLayout162.xml"/><Relationship Id="rId164" Type="http://schemas.openxmlformats.org/officeDocument/2006/relationships/slideLayout" Target="../slideLayouts/slideLayout163.xml"/><Relationship Id="rId165" Type="http://schemas.openxmlformats.org/officeDocument/2006/relationships/slideLayout" Target="../slideLayouts/slideLayout164.xml"/><Relationship Id="rId166" Type="http://schemas.openxmlformats.org/officeDocument/2006/relationships/slideLayout" Target="../slideLayouts/slideLayout165.xml"/><Relationship Id="rId167" Type="http://schemas.openxmlformats.org/officeDocument/2006/relationships/slideLayout" Target="../slideLayouts/slideLayout166.xml"/><Relationship Id="rId168" Type="http://schemas.openxmlformats.org/officeDocument/2006/relationships/slideLayout" Target="../slideLayouts/slideLayout167.xml"/><Relationship Id="rId169" Type="http://schemas.openxmlformats.org/officeDocument/2006/relationships/slideLayout" Target="../slideLayouts/slideLayout168.xml"/><Relationship Id="rId170" Type="http://schemas.openxmlformats.org/officeDocument/2006/relationships/slideLayout" Target="../slideLayouts/slideLayout169.xml"/><Relationship Id="rId171" Type="http://schemas.openxmlformats.org/officeDocument/2006/relationships/slideLayout" Target="../slideLayouts/slideLayout170.xml"/><Relationship Id="rId172" Type="http://schemas.openxmlformats.org/officeDocument/2006/relationships/slideLayout" Target="../slideLayouts/slideLayout171.xml"/><Relationship Id="rId173" Type="http://schemas.openxmlformats.org/officeDocument/2006/relationships/slideLayout" Target="../slideLayouts/slideLayout172.xml"/><Relationship Id="rId174" Type="http://schemas.openxmlformats.org/officeDocument/2006/relationships/slideLayout" Target="../slideLayouts/slideLayout173.xml"/><Relationship Id="rId175" Type="http://schemas.openxmlformats.org/officeDocument/2006/relationships/slideLayout" Target="../slideLayouts/slideLayout174.xml"/><Relationship Id="rId176" Type="http://schemas.openxmlformats.org/officeDocument/2006/relationships/slideLayout" Target="../slideLayouts/slideLayout175.xml"/><Relationship Id="rId177" Type="http://schemas.openxmlformats.org/officeDocument/2006/relationships/slideLayout" Target="../slideLayouts/slideLayout176.xml"/><Relationship Id="rId178" Type="http://schemas.openxmlformats.org/officeDocument/2006/relationships/slideLayout" Target="../slideLayouts/slideLayout177.xml"/><Relationship Id="rId179" Type="http://schemas.openxmlformats.org/officeDocument/2006/relationships/slideLayout" Target="../slideLayouts/slideLayout178.xml"/><Relationship Id="rId180" Type="http://schemas.openxmlformats.org/officeDocument/2006/relationships/slideLayout" Target="../slideLayouts/slideLayout179.xml"/><Relationship Id="rId181" Type="http://schemas.openxmlformats.org/officeDocument/2006/relationships/slideLayout" Target="../slideLayouts/slideLayout180.xml"/><Relationship Id="rId182" Type="http://schemas.openxmlformats.org/officeDocument/2006/relationships/slideLayout" Target="../slideLayouts/slideLayout181.xml"/><Relationship Id="rId183" Type="http://schemas.openxmlformats.org/officeDocument/2006/relationships/slideLayout" Target="../slideLayouts/slideLayout182.xml"/><Relationship Id="rId184" Type="http://schemas.openxmlformats.org/officeDocument/2006/relationships/slideLayout" Target="../slideLayouts/slideLayout183.xml"/><Relationship Id="rId185" Type="http://schemas.openxmlformats.org/officeDocument/2006/relationships/slideLayout" Target="../slideLayouts/slideLayout184.xml"/><Relationship Id="rId186" Type="http://schemas.openxmlformats.org/officeDocument/2006/relationships/slideLayout" Target="../slideLayouts/slideLayout185.xml"/><Relationship Id="rId187" Type="http://schemas.openxmlformats.org/officeDocument/2006/relationships/slideLayout" Target="../slideLayouts/slideLayout186.xml"/><Relationship Id="rId188" Type="http://schemas.openxmlformats.org/officeDocument/2006/relationships/slideLayout" Target="../slideLayouts/slideLayout187.xml"/><Relationship Id="rId189" Type="http://schemas.openxmlformats.org/officeDocument/2006/relationships/slideLayout" Target="../slideLayouts/slideLayout188.xml"/><Relationship Id="rId190" Type="http://schemas.openxmlformats.org/officeDocument/2006/relationships/slideLayout" Target="../slideLayouts/slideLayout189.xml"/><Relationship Id="rId191" Type="http://schemas.openxmlformats.org/officeDocument/2006/relationships/slideLayout" Target="../slideLayouts/slideLayout190.xml"/><Relationship Id="rId192" Type="http://schemas.openxmlformats.org/officeDocument/2006/relationships/slideLayout" Target="../slideLayouts/slideLayout191.xml"/><Relationship Id="rId193" Type="http://schemas.openxmlformats.org/officeDocument/2006/relationships/slideLayout" Target="../slideLayouts/slideLayout192.xml"/><Relationship Id="rId194" Type="http://schemas.openxmlformats.org/officeDocument/2006/relationships/slideLayout" Target="../slideLayouts/slideLayout193.xml"/><Relationship Id="rId195" Type="http://schemas.openxmlformats.org/officeDocument/2006/relationships/slideLayout" Target="../slideLayouts/slideLayout194.xml"/><Relationship Id="rId196" Type="http://schemas.openxmlformats.org/officeDocument/2006/relationships/slideLayout" Target="../slideLayouts/slideLayout195.xml"/><Relationship Id="rId197" Type="http://schemas.openxmlformats.org/officeDocument/2006/relationships/slideLayout" Target="../slideLayouts/slideLayout196.xml"/><Relationship Id="rId198" Type="http://schemas.openxmlformats.org/officeDocument/2006/relationships/slideLayout" Target="../slideLayouts/slideLayout197.xml"/><Relationship Id="rId199" Type="http://schemas.openxmlformats.org/officeDocument/2006/relationships/slideLayout" Target="../slideLayouts/slideLayout198.xml"/><Relationship Id="rId200" Type="http://schemas.openxmlformats.org/officeDocument/2006/relationships/slideLayout" Target="../slideLayouts/slideLayout199.xml"/><Relationship Id="rId201" Type="http://schemas.openxmlformats.org/officeDocument/2006/relationships/slideLayout" Target="../slideLayouts/slideLayout200.xml"/><Relationship Id="rId202" Type="http://schemas.openxmlformats.org/officeDocument/2006/relationships/slideLayout" Target="../slideLayouts/slideLayout201.xml"/><Relationship Id="rId203" Type="http://schemas.openxmlformats.org/officeDocument/2006/relationships/slideLayout" Target="../slideLayouts/slideLayout202.xml"/><Relationship Id="rId204" Type="http://schemas.openxmlformats.org/officeDocument/2006/relationships/slideLayout" Target="../slideLayouts/slideLayout203.xml"/><Relationship Id="rId205" Type="http://schemas.openxmlformats.org/officeDocument/2006/relationships/slideLayout" Target="../slideLayouts/slideLayout204.xml"/><Relationship Id="rId206" Type="http://schemas.openxmlformats.org/officeDocument/2006/relationships/slideLayout" Target="../slideLayouts/slideLayout205.xml"/><Relationship Id="rId207" Type="http://schemas.openxmlformats.org/officeDocument/2006/relationships/slideLayout" Target="../slideLayouts/slideLayout206.xml"/><Relationship Id="rId208" Type="http://schemas.openxmlformats.org/officeDocument/2006/relationships/slideLayout" Target="../slideLayouts/slideLayout207.xml"/><Relationship Id="rId209" Type="http://schemas.openxmlformats.org/officeDocument/2006/relationships/slideLayout" Target="../slideLayouts/slideLayout208.xml"/><Relationship Id="rId210" Type="http://schemas.openxmlformats.org/officeDocument/2006/relationships/slideLayout" Target="../slideLayouts/slideLayout209.xml"/><Relationship Id="rId211" Type="http://schemas.openxmlformats.org/officeDocument/2006/relationships/slideLayout" Target="../slideLayouts/slideLayout210.xml"/><Relationship Id="rId212" Type="http://schemas.openxmlformats.org/officeDocument/2006/relationships/slideLayout" Target="../slideLayouts/slideLayout211.xml"/><Relationship Id="rId213" Type="http://schemas.openxmlformats.org/officeDocument/2006/relationships/slideLayout" Target="../slideLayouts/slideLayout212.xml"/><Relationship Id="rId214" Type="http://schemas.openxmlformats.org/officeDocument/2006/relationships/slideLayout" Target="../slideLayouts/slideLayout213.xml"/><Relationship Id="rId215" Type="http://schemas.openxmlformats.org/officeDocument/2006/relationships/slideLayout" Target="../slideLayouts/slideLayout214.xml"/><Relationship Id="rId216" Type="http://schemas.openxmlformats.org/officeDocument/2006/relationships/slideLayout" Target="../slideLayouts/slideLayout215.xml"/><Relationship Id="rId217" Type="http://schemas.openxmlformats.org/officeDocument/2006/relationships/slideLayout" Target="../slideLayouts/slideLayout216.xml"/><Relationship Id="rId218" Type="http://schemas.openxmlformats.org/officeDocument/2006/relationships/slideLayout" Target="../slideLayouts/slideLayout217.xml"/><Relationship Id="rId219" Type="http://schemas.openxmlformats.org/officeDocument/2006/relationships/slideLayout" Target="../slideLayouts/slideLayout218.xml"/><Relationship Id="rId220" Type="http://schemas.openxmlformats.org/officeDocument/2006/relationships/slideLayout" Target="../slideLayouts/slideLayout219.xml"/><Relationship Id="rId221" Type="http://schemas.openxmlformats.org/officeDocument/2006/relationships/slideLayout" Target="../slideLayouts/slideLayout220.xml"/><Relationship Id="rId222" Type="http://schemas.openxmlformats.org/officeDocument/2006/relationships/slideLayout" Target="../slideLayouts/slideLayout221.xml"/><Relationship Id="rId223" Type="http://schemas.openxmlformats.org/officeDocument/2006/relationships/slideLayout" Target="../slideLayouts/slideLayout222.xml"/><Relationship Id="rId224" Type="http://schemas.openxmlformats.org/officeDocument/2006/relationships/slideLayout" Target="../slideLayouts/slideLayout223.xml"/><Relationship Id="rId225" Type="http://schemas.openxmlformats.org/officeDocument/2006/relationships/slideLayout" Target="../slideLayouts/slideLayout224.xml"/><Relationship Id="rId226" Type="http://schemas.openxmlformats.org/officeDocument/2006/relationships/slideLayout" Target="../slideLayouts/slideLayout225.xml"/><Relationship Id="rId227" Type="http://schemas.openxmlformats.org/officeDocument/2006/relationships/slideLayout" Target="../slideLayouts/slideLayout226.xml"/><Relationship Id="rId228" Type="http://schemas.openxmlformats.org/officeDocument/2006/relationships/slideLayout" Target="../slideLayouts/slideLayout227.xml"/><Relationship Id="rId229" Type="http://schemas.openxmlformats.org/officeDocument/2006/relationships/slideLayout" Target="../slideLayouts/slideLayout228.xml"/><Relationship Id="rId230" Type="http://schemas.openxmlformats.org/officeDocument/2006/relationships/slideLayout" Target="../slideLayouts/slideLayout229.xml"/><Relationship Id="rId231" Type="http://schemas.openxmlformats.org/officeDocument/2006/relationships/slideLayout" Target="../slideLayouts/slideLayout230.xml"/><Relationship Id="rId232" Type="http://schemas.openxmlformats.org/officeDocument/2006/relationships/slideLayout" Target="../slideLayouts/slideLayout231.xml"/><Relationship Id="rId233" Type="http://schemas.openxmlformats.org/officeDocument/2006/relationships/slideLayout" Target="../slideLayouts/slideLayout232.xml"/><Relationship Id="rId234" Type="http://schemas.openxmlformats.org/officeDocument/2006/relationships/slideLayout" Target="../slideLayouts/slideLayout233.xml"/><Relationship Id="rId235" Type="http://schemas.openxmlformats.org/officeDocument/2006/relationships/slideLayout" Target="../slideLayouts/slideLayout234.xml"/><Relationship Id="rId236" Type="http://schemas.openxmlformats.org/officeDocument/2006/relationships/slideLayout" Target="../slideLayouts/slideLayout235.xml"/><Relationship Id="rId237" Type="http://schemas.openxmlformats.org/officeDocument/2006/relationships/slideLayout" Target="../slideLayouts/slideLayout236.xml"/><Relationship Id="rId238" Type="http://schemas.openxmlformats.org/officeDocument/2006/relationships/slideLayout" Target="../slideLayouts/slideLayout237.xml"/><Relationship Id="rId239" Type="http://schemas.openxmlformats.org/officeDocument/2006/relationships/slideLayout" Target="../slideLayouts/slideLayout238.xml"/><Relationship Id="rId240" Type="http://schemas.openxmlformats.org/officeDocument/2006/relationships/slideLayout" Target="../slideLayouts/slideLayout239.xml"/><Relationship Id="rId241" Type="http://schemas.openxmlformats.org/officeDocument/2006/relationships/slideLayout" Target="../slideLayouts/slideLayout240.xml"/><Relationship Id="rId242" Type="http://schemas.openxmlformats.org/officeDocument/2006/relationships/slideLayout" Target="../slideLayouts/slideLayout241.xml"/><Relationship Id="rId243" Type="http://schemas.openxmlformats.org/officeDocument/2006/relationships/slideLayout" Target="../slideLayouts/slideLayout242.xml"/><Relationship Id="rId244" Type="http://schemas.openxmlformats.org/officeDocument/2006/relationships/slideLayout" Target="../slideLayouts/slideLayout243.xml"/><Relationship Id="rId245" Type="http://schemas.openxmlformats.org/officeDocument/2006/relationships/slideLayout" Target="../slideLayouts/slideLayout244.xml"/><Relationship Id="rId246" Type="http://schemas.openxmlformats.org/officeDocument/2006/relationships/slideLayout" Target="../slideLayouts/slideLayout245.xml"/><Relationship Id="rId247" Type="http://schemas.openxmlformats.org/officeDocument/2006/relationships/slideLayout" Target="../slideLayouts/slideLayout246.xml"/><Relationship Id="rId248" Type="http://schemas.openxmlformats.org/officeDocument/2006/relationships/slideLayout" Target="../slideLayouts/slideLayout247.xml"/><Relationship Id="rId249" Type="http://schemas.openxmlformats.org/officeDocument/2006/relationships/slideLayout" Target="../slideLayouts/slideLayout248.xml"/><Relationship Id="rId250" Type="http://schemas.openxmlformats.org/officeDocument/2006/relationships/slideLayout" Target="../slideLayouts/slideLayout249.xml"/><Relationship Id="rId251" Type="http://schemas.openxmlformats.org/officeDocument/2006/relationships/slideLayout" Target="../slideLayouts/slideLayout250.xml"/><Relationship Id="rId252" Type="http://schemas.openxmlformats.org/officeDocument/2006/relationships/slideLayout" Target="../slideLayouts/slideLayout251.xml"/><Relationship Id="rId253" Type="http://schemas.openxmlformats.org/officeDocument/2006/relationships/slideLayout" Target="../slideLayouts/slideLayout252.xml"/><Relationship Id="rId254" Type="http://schemas.openxmlformats.org/officeDocument/2006/relationships/slideLayout" Target="../slideLayouts/slideLayout253.xml"/><Relationship Id="rId255" Type="http://schemas.openxmlformats.org/officeDocument/2006/relationships/slideLayout" Target="../slideLayouts/slideLayout254.xml"/><Relationship Id="rId256" Type="http://schemas.openxmlformats.org/officeDocument/2006/relationships/slideLayout" Target="../slideLayouts/slideLayout255.xml"/><Relationship Id="rId257" Type="http://schemas.openxmlformats.org/officeDocument/2006/relationships/slideLayout" Target="../slideLayouts/slideLayout256.xml"/><Relationship Id="rId258" Type="http://schemas.openxmlformats.org/officeDocument/2006/relationships/slideLayout" Target="../slideLayouts/slideLayout25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645" tIns="45645" rIns="45645" bIns="45645" anchor="ctr">
            <a:normAutofit fontScale="100000" lnSpcReduction="0"/>
          </a:bodyPr>
          <a:lstStyle/>
          <a:p>
            <a:pPr/>
            <a:r>
              <a:t>Title Text</a:t>
            </a:r>
          </a:p>
        </p:txBody>
      </p:sp>
      <p:sp>
        <p:nvSpPr>
          <p:cNvPr id="3" name="Body Level One…"/>
          <p:cNvSpPr txBox="1"/>
          <p:nvPr>
            <p:ph type="body" idx="1"/>
          </p:nvPr>
        </p:nvSpPr>
        <p:spPr>
          <a:xfrm>
            <a:off x="457200" y="1600230"/>
            <a:ext cx="8229600" cy="4525963"/>
          </a:xfrm>
          <a:prstGeom prst="rect">
            <a:avLst/>
          </a:prstGeom>
          <a:ln w="12700">
            <a:miter lim="400000"/>
          </a:ln>
          <a:extLst>
            <a:ext uri="{C572A759-6A51-4108-AA02-DFA0A04FC94B}">
              <ma14:wrappingTextBoxFlag xmlns:ma14="http://schemas.microsoft.com/office/mac/drawingml/2011/main" val="1"/>
            </a:ext>
          </a:extLst>
        </p:spPr>
        <p:txBody>
          <a:bodyPr lIns="45645" tIns="45645" rIns="45645" bIns="45645">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966" y="6404419"/>
            <a:ext cx="263834" cy="269093"/>
          </a:xfrm>
          <a:prstGeom prst="rect">
            <a:avLst/>
          </a:prstGeom>
          <a:ln w="12700">
            <a:miter lim="400000"/>
          </a:ln>
        </p:spPr>
        <p:txBody>
          <a:bodyPr wrap="none" lIns="45645" tIns="45645" rIns="45645" bIns="45645"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 id="2147483769" r:id="rId122"/>
    <p:sldLayoutId id="2147483770" r:id="rId123"/>
    <p:sldLayoutId id="2147483771" r:id="rId124"/>
    <p:sldLayoutId id="2147483772" r:id="rId125"/>
    <p:sldLayoutId id="2147483773" r:id="rId126"/>
    <p:sldLayoutId id="2147483774" r:id="rId127"/>
    <p:sldLayoutId id="2147483775" r:id="rId128"/>
    <p:sldLayoutId id="2147483776" r:id="rId129"/>
    <p:sldLayoutId id="2147483777" r:id="rId130"/>
    <p:sldLayoutId id="2147483778" r:id="rId131"/>
    <p:sldLayoutId id="2147483779" r:id="rId132"/>
    <p:sldLayoutId id="2147483780" r:id="rId133"/>
    <p:sldLayoutId id="2147483781" r:id="rId134"/>
    <p:sldLayoutId id="2147483782" r:id="rId135"/>
    <p:sldLayoutId id="2147483783" r:id="rId136"/>
    <p:sldLayoutId id="2147483784" r:id="rId137"/>
    <p:sldLayoutId id="2147483785" r:id="rId138"/>
    <p:sldLayoutId id="2147483786" r:id="rId139"/>
    <p:sldLayoutId id="2147483787" r:id="rId140"/>
    <p:sldLayoutId id="2147483788" r:id="rId141"/>
    <p:sldLayoutId id="2147483789" r:id="rId142"/>
    <p:sldLayoutId id="2147483790" r:id="rId143"/>
    <p:sldLayoutId id="2147483791" r:id="rId144"/>
    <p:sldLayoutId id="2147483792" r:id="rId145"/>
    <p:sldLayoutId id="2147483793" r:id="rId146"/>
    <p:sldLayoutId id="2147483794" r:id="rId147"/>
    <p:sldLayoutId id="2147483795" r:id="rId148"/>
    <p:sldLayoutId id="2147483796" r:id="rId149"/>
    <p:sldLayoutId id="2147483797" r:id="rId150"/>
    <p:sldLayoutId id="2147483798" r:id="rId151"/>
    <p:sldLayoutId id="2147483799" r:id="rId152"/>
    <p:sldLayoutId id="2147483800" r:id="rId153"/>
    <p:sldLayoutId id="2147483801" r:id="rId154"/>
    <p:sldLayoutId id="2147483802" r:id="rId155"/>
    <p:sldLayoutId id="2147483803" r:id="rId156"/>
    <p:sldLayoutId id="2147483804" r:id="rId157"/>
    <p:sldLayoutId id="2147483805" r:id="rId158"/>
    <p:sldLayoutId id="2147483806" r:id="rId159"/>
    <p:sldLayoutId id="2147483807" r:id="rId160"/>
    <p:sldLayoutId id="2147483808" r:id="rId161"/>
    <p:sldLayoutId id="2147483809" r:id="rId162"/>
    <p:sldLayoutId id="2147483810" r:id="rId163"/>
    <p:sldLayoutId id="2147483811" r:id="rId164"/>
    <p:sldLayoutId id="2147483812" r:id="rId165"/>
    <p:sldLayoutId id="2147483813" r:id="rId166"/>
    <p:sldLayoutId id="2147483814" r:id="rId167"/>
    <p:sldLayoutId id="2147483815" r:id="rId168"/>
    <p:sldLayoutId id="2147483816" r:id="rId169"/>
    <p:sldLayoutId id="2147483817" r:id="rId170"/>
    <p:sldLayoutId id="2147483818" r:id="rId171"/>
    <p:sldLayoutId id="2147483819" r:id="rId172"/>
    <p:sldLayoutId id="2147483820" r:id="rId173"/>
    <p:sldLayoutId id="2147483821" r:id="rId174"/>
    <p:sldLayoutId id="2147483822" r:id="rId175"/>
    <p:sldLayoutId id="2147483823" r:id="rId176"/>
    <p:sldLayoutId id="2147483824" r:id="rId177"/>
    <p:sldLayoutId id="2147483825" r:id="rId178"/>
    <p:sldLayoutId id="2147483826" r:id="rId179"/>
    <p:sldLayoutId id="2147483827" r:id="rId180"/>
    <p:sldLayoutId id="2147483828" r:id="rId181"/>
    <p:sldLayoutId id="2147483829" r:id="rId182"/>
    <p:sldLayoutId id="2147483830" r:id="rId183"/>
    <p:sldLayoutId id="2147483831" r:id="rId184"/>
    <p:sldLayoutId id="2147483832" r:id="rId185"/>
    <p:sldLayoutId id="2147483833" r:id="rId186"/>
    <p:sldLayoutId id="2147483834" r:id="rId187"/>
    <p:sldLayoutId id="2147483835" r:id="rId188"/>
    <p:sldLayoutId id="2147483836" r:id="rId189"/>
    <p:sldLayoutId id="2147483837" r:id="rId190"/>
    <p:sldLayoutId id="2147483838" r:id="rId191"/>
    <p:sldLayoutId id="2147483839" r:id="rId192"/>
    <p:sldLayoutId id="2147483840" r:id="rId193"/>
    <p:sldLayoutId id="2147483841" r:id="rId194"/>
    <p:sldLayoutId id="2147483842" r:id="rId195"/>
    <p:sldLayoutId id="2147483843" r:id="rId196"/>
    <p:sldLayoutId id="2147483844" r:id="rId197"/>
    <p:sldLayoutId id="2147483845" r:id="rId198"/>
    <p:sldLayoutId id="2147483846" r:id="rId199"/>
    <p:sldLayoutId id="2147483847" r:id="rId200"/>
    <p:sldLayoutId id="2147483848" r:id="rId201"/>
    <p:sldLayoutId id="2147483849" r:id="rId202"/>
    <p:sldLayoutId id="2147483850" r:id="rId203"/>
    <p:sldLayoutId id="2147483851" r:id="rId204"/>
    <p:sldLayoutId id="2147483852" r:id="rId205"/>
    <p:sldLayoutId id="2147483853" r:id="rId206"/>
    <p:sldLayoutId id="2147483854" r:id="rId207"/>
    <p:sldLayoutId id="2147483855" r:id="rId208"/>
    <p:sldLayoutId id="2147483856" r:id="rId209"/>
    <p:sldLayoutId id="2147483857" r:id="rId210"/>
    <p:sldLayoutId id="2147483858" r:id="rId211"/>
    <p:sldLayoutId id="2147483859" r:id="rId212"/>
    <p:sldLayoutId id="2147483860" r:id="rId213"/>
    <p:sldLayoutId id="2147483861" r:id="rId214"/>
    <p:sldLayoutId id="2147483862" r:id="rId215"/>
    <p:sldLayoutId id="2147483863" r:id="rId216"/>
    <p:sldLayoutId id="2147483864" r:id="rId217"/>
    <p:sldLayoutId id="2147483865" r:id="rId218"/>
    <p:sldLayoutId id="2147483866" r:id="rId219"/>
    <p:sldLayoutId id="2147483867" r:id="rId220"/>
    <p:sldLayoutId id="2147483868" r:id="rId221"/>
    <p:sldLayoutId id="2147483869" r:id="rId222"/>
    <p:sldLayoutId id="2147483870" r:id="rId223"/>
    <p:sldLayoutId id="2147483871" r:id="rId224"/>
    <p:sldLayoutId id="2147483872" r:id="rId225"/>
    <p:sldLayoutId id="2147483873" r:id="rId226"/>
    <p:sldLayoutId id="2147483874" r:id="rId227"/>
    <p:sldLayoutId id="2147483875" r:id="rId228"/>
    <p:sldLayoutId id="2147483876" r:id="rId229"/>
    <p:sldLayoutId id="2147483877" r:id="rId230"/>
    <p:sldLayoutId id="2147483878" r:id="rId231"/>
    <p:sldLayoutId id="2147483879" r:id="rId232"/>
    <p:sldLayoutId id="2147483880" r:id="rId233"/>
    <p:sldLayoutId id="2147483881" r:id="rId234"/>
    <p:sldLayoutId id="2147483882" r:id="rId235"/>
    <p:sldLayoutId id="2147483883" r:id="rId236"/>
    <p:sldLayoutId id="2147483884" r:id="rId237"/>
    <p:sldLayoutId id="2147483885" r:id="rId238"/>
    <p:sldLayoutId id="2147483886" r:id="rId239"/>
    <p:sldLayoutId id="2147483887" r:id="rId240"/>
    <p:sldLayoutId id="2147483888" r:id="rId241"/>
    <p:sldLayoutId id="2147483889" r:id="rId242"/>
    <p:sldLayoutId id="2147483890" r:id="rId243"/>
    <p:sldLayoutId id="2147483891" r:id="rId244"/>
    <p:sldLayoutId id="2147483892" r:id="rId245"/>
    <p:sldLayoutId id="2147483893" r:id="rId246"/>
    <p:sldLayoutId id="2147483894" r:id="rId247"/>
    <p:sldLayoutId id="2147483895" r:id="rId248"/>
    <p:sldLayoutId id="2147483896" r:id="rId249"/>
    <p:sldLayoutId id="2147483897" r:id="rId250"/>
    <p:sldLayoutId id="2147483898" r:id="rId251"/>
    <p:sldLayoutId id="2147483899" r:id="rId252"/>
    <p:sldLayoutId id="2147483900" r:id="rId253"/>
    <p:sldLayoutId id="2147483901" r:id="rId254"/>
    <p:sldLayoutId id="2147483902" r:id="rId255"/>
    <p:sldLayoutId id="2147483903" r:id="rId256"/>
    <p:sldLayoutId id="2147483904" r:id="rId257"/>
    <p:sldLayoutId id="2147483905" r:id="rId258"/>
  </p:sldLayoutIdLst>
  <p:transition xmlns:p14="http://schemas.microsoft.com/office/powerpoint/2010/main" spd="med" advClick="1"/>
  <p:txStyles>
    <p:titleStyle>
      <a:lvl1pPr marL="0" marR="0" indent="0" algn="ctr" defTabSz="912902"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1pPr>
      <a:lvl2pPr marL="0" marR="0" indent="0" algn="ctr" defTabSz="912902"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2pPr>
      <a:lvl3pPr marL="0" marR="0" indent="0" algn="ctr" defTabSz="912902"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3pPr>
      <a:lvl4pPr marL="0" marR="0" indent="0" algn="ctr" defTabSz="912902"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4pPr>
      <a:lvl5pPr marL="0" marR="0" indent="0" algn="ctr" defTabSz="912902"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5pPr>
      <a:lvl6pPr marL="0" marR="0" indent="0" algn="ctr" defTabSz="912902"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6pPr>
      <a:lvl7pPr marL="0" marR="0" indent="0" algn="ctr" defTabSz="912902"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7pPr>
      <a:lvl8pPr marL="0" marR="0" indent="0" algn="ctr" defTabSz="912902"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8pPr>
      <a:lvl9pPr marL="0" marR="0" indent="0" algn="ctr" defTabSz="912902"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n-lt"/>
          <a:ea typeface="+mn-ea"/>
          <a:cs typeface="+mn-cs"/>
          <a:sym typeface="Calibri"/>
        </a:defRPr>
      </a:lvl9pPr>
    </p:titleStyle>
    <p:bodyStyle>
      <a:lvl1pPr marL="342339" marR="0" indent="-342339" algn="l" defTabSz="912902"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1pPr>
      <a:lvl2pPr marL="782488" marR="0" indent="-326036" algn="l" defTabSz="912902"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2pPr>
      <a:lvl3pPr marL="1217207" marR="0" indent="-304305" algn="l" defTabSz="912902"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3pPr>
      <a:lvl4pPr marL="1734520" marR="0" indent="-365166" algn="l" defTabSz="912902"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4pPr>
      <a:lvl5pPr marL="2190970" marR="0" indent="-365166" algn="l" defTabSz="912902"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5pPr>
      <a:lvl6pPr marL="2647424" marR="0" indent="-365166" algn="l" defTabSz="912902"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6pPr>
      <a:lvl7pPr marL="3103877" marR="0" indent="-365166" algn="l" defTabSz="912902"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7pPr>
      <a:lvl8pPr marL="3560328" marR="0" indent="-365166" algn="l" defTabSz="912902"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8pPr>
      <a:lvl9pPr marL="4016778" marR="0" indent="-365166" algn="l" defTabSz="912902"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n-lt"/>
          <a:ea typeface="+mn-ea"/>
          <a:cs typeface="+mn-cs"/>
          <a:sym typeface="Calibri"/>
        </a:defRPr>
      </a:lvl9pPr>
    </p:bodyStyle>
    <p:otherStyle>
      <a:lvl1pPr marL="0" marR="0" indent="0" algn="r" defTabSz="91290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6453" algn="r" defTabSz="91290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2902" algn="r" defTabSz="91290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69357" algn="r" defTabSz="91290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5807" algn="r" defTabSz="91290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2262" algn="r" defTabSz="91290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38710" algn="r" defTabSz="91290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195166" algn="r" defTabSz="91290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1615" algn="r" defTabSz="912902"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8.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190.pn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191.pn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192.png"/><Relationship Id="rId3" Type="http://schemas.openxmlformats.org/officeDocument/2006/relationships/image" Target="../media/image193.pn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194.png"/><Relationship Id="rId3" Type="http://schemas.openxmlformats.org/officeDocument/2006/relationships/image" Target="../media/image195.pn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39.xml"/><Relationship Id="rId2" Type="http://schemas.openxmlformats.org/officeDocument/2006/relationships/image" Target="../media/image196.png"/><Relationship Id="rId3" Type="http://schemas.openxmlformats.org/officeDocument/2006/relationships/image" Target="../media/image197.png"/><Relationship Id="rId4" Type="http://schemas.openxmlformats.org/officeDocument/2006/relationships/image" Target="../media/image19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image" Target="../media/image3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32.png"/><Relationship Id="rId3" Type="http://schemas.openxmlformats.org/officeDocument/2006/relationships/image" Target="../media/image33.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3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3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image" Target="../media/image3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8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6.png"/><Relationship Id="rId3" Type="http://schemas.openxmlformats.org/officeDocument/2006/relationships/image" Target="../media/image4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6.png"/><Relationship Id="rId3" Type="http://schemas.openxmlformats.org/officeDocument/2006/relationships/image" Target="../media/image4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png"/><Relationship Id="rId11" Type="http://schemas.openxmlformats.org/officeDocument/2006/relationships/image" Target="../media/image52.png"/><Relationship Id="rId12" Type="http://schemas.openxmlformats.org/officeDocument/2006/relationships/image" Target="../media/image53.png"/><Relationship Id="rId13" Type="http://schemas.openxmlformats.org/officeDocument/2006/relationships/image" Target="../media/image54.png"/><Relationship Id="rId14" Type="http://schemas.openxmlformats.org/officeDocument/2006/relationships/image" Target="../media/image55.png"/><Relationship Id="rId15" Type="http://schemas.openxmlformats.org/officeDocument/2006/relationships/image" Target="../media/image56.png"/><Relationship Id="rId16" Type="http://schemas.openxmlformats.org/officeDocument/2006/relationships/image" Target="../media/image57.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image" Target="../media/image58.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image" Target="../media/image59.png"/><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image" Target="../media/image65.png"/><Relationship Id="rId9" Type="http://schemas.openxmlformats.org/officeDocument/2006/relationships/image" Target="../media/image66.png"/><Relationship Id="rId10" Type="http://schemas.openxmlformats.org/officeDocument/2006/relationships/image" Target="../media/image67.png"/><Relationship Id="rId11" Type="http://schemas.openxmlformats.org/officeDocument/2006/relationships/image" Target="../media/image68.png"/><Relationship Id="rId12" Type="http://schemas.openxmlformats.org/officeDocument/2006/relationships/image" Target="../media/image69.png"/><Relationship Id="rId13" Type="http://schemas.openxmlformats.org/officeDocument/2006/relationships/image" Target="../media/image70.png"/><Relationship Id="rId14" Type="http://schemas.openxmlformats.org/officeDocument/2006/relationships/image" Target="../media/image71.png"/><Relationship Id="rId15" Type="http://schemas.openxmlformats.org/officeDocument/2006/relationships/image" Target="../media/image72.png"/><Relationship Id="rId16" Type="http://schemas.openxmlformats.org/officeDocument/2006/relationships/image" Target="../media/image73.png"/><Relationship Id="rId17" Type="http://schemas.openxmlformats.org/officeDocument/2006/relationships/image" Target="../media/image74.png"/><Relationship Id="rId18" Type="http://schemas.openxmlformats.org/officeDocument/2006/relationships/image" Target="../media/image75.png"/><Relationship Id="rId19" Type="http://schemas.openxmlformats.org/officeDocument/2006/relationships/image" Target="../media/image76.png"/><Relationship Id="rId20" Type="http://schemas.openxmlformats.org/officeDocument/2006/relationships/image" Target="../media/image77.png"/><Relationship Id="rId21" Type="http://schemas.openxmlformats.org/officeDocument/2006/relationships/image" Target="../media/image78.png"/><Relationship Id="rId22" Type="http://schemas.openxmlformats.org/officeDocument/2006/relationships/image" Target="../media/image79.png"/><Relationship Id="rId23" Type="http://schemas.openxmlformats.org/officeDocument/2006/relationships/image" Target="../media/image80.png"/><Relationship Id="rId24" Type="http://schemas.openxmlformats.org/officeDocument/2006/relationships/image" Target="../media/image8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68.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8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7.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90.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88.png"/><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93.png"/><Relationship Id="rId8" Type="http://schemas.openxmlformats.org/officeDocument/2006/relationships/image" Target="../media/image9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95.png"/><Relationship Id="rId3" Type="http://schemas.openxmlformats.org/officeDocument/2006/relationships/image" Target="../media/image9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97.png"/><Relationship Id="rId3" Type="http://schemas.openxmlformats.org/officeDocument/2006/relationships/image" Target="../media/image98.png"/><Relationship Id="rId4" Type="http://schemas.openxmlformats.org/officeDocument/2006/relationships/image" Target="../media/image99.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7.xml"/><Relationship Id="rId2" Type="http://schemas.openxmlformats.org/officeDocument/2006/relationships/image" Target="../media/image100.png"/><Relationship Id="rId3" Type="http://schemas.openxmlformats.org/officeDocument/2006/relationships/image" Target="../media/image101.png"/><Relationship Id="rId4" Type="http://schemas.openxmlformats.org/officeDocument/2006/relationships/image" Target="../media/image102.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image" Target="../media/image103.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104.png"/><Relationship Id="rId3" Type="http://schemas.openxmlformats.org/officeDocument/2006/relationships/image" Target="../media/image105.png"/><Relationship Id="rId4" Type="http://schemas.openxmlformats.org/officeDocument/2006/relationships/image" Target="../media/image106.png"/><Relationship Id="rId5" Type="http://schemas.openxmlformats.org/officeDocument/2006/relationships/image" Target="../media/image107.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108.png"/><Relationship Id="rId3" Type="http://schemas.openxmlformats.org/officeDocument/2006/relationships/image" Target="../media/image109.png"/><Relationship Id="rId4" Type="http://schemas.openxmlformats.org/officeDocument/2006/relationships/image" Target="../media/image110.png"/><Relationship Id="rId5" Type="http://schemas.openxmlformats.org/officeDocument/2006/relationships/image" Target="../media/image111.png"/><Relationship Id="rId6" Type="http://schemas.openxmlformats.org/officeDocument/2006/relationships/image" Target="../media/image112.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113.png"/><Relationship Id="rId3" Type="http://schemas.openxmlformats.org/officeDocument/2006/relationships/image" Target="../media/image114.png"/><Relationship Id="rId4" Type="http://schemas.openxmlformats.org/officeDocument/2006/relationships/image" Target="../media/image111.png"/><Relationship Id="rId5" Type="http://schemas.openxmlformats.org/officeDocument/2006/relationships/image" Target="../media/image115.png"/><Relationship Id="rId6" Type="http://schemas.openxmlformats.org/officeDocument/2006/relationships/image" Target="../media/image116.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image" Target="../media/image117.png"/><Relationship Id="rId3" Type="http://schemas.openxmlformats.org/officeDocument/2006/relationships/image" Target="../media/image118.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image" Target="../media/image119.png"/><Relationship Id="rId3" Type="http://schemas.openxmlformats.org/officeDocument/2006/relationships/image" Target="../media/image120.png"/><Relationship Id="rId4" Type="http://schemas.openxmlformats.org/officeDocument/2006/relationships/image" Target="../media/image121.png"/><Relationship Id="rId5" Type="http://schemas.openxmlformats.org/officeDocument/2006/relationships/image" Target="../media/image122.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123.png"/><Relationship Id="rId3" Type="http://schemas.openxmlformats.org/officeDocument/2006/relationships/image" Target="../media/image124.png"/><Relationship Id="rId4" Type="http://schemas.openxmlformats.org/officeDocument/2006/relationships/image" Target="../media/image111.png"/><Relationship Id="rId5" Type="http://schemas.openxmlformats.org/officeDocument/2006/relationships/image" Target="../media/image125.png"/><Relationship Id="rId6" Type="http://schemas.openxmlformats.org/officeDocument/2006/relationships/image" Target="../media/image126.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image" Target="../media/image117.png"/><Relationship Id="rId3" Type="http://schemas.openxmlformats.org/officeDocument/2006/relationships/image" Target="../media/image118.png"/><Relationship Id="rId4" Type="http://schemas.openxmlformats.org/officeDocument/2006/relationships/image" Target="../media/image127.png"/><Relationship Id="rId5" Type="http://schemas.openxmlformats.org/officeDocument/2006/relationships/image" Target="../media/image128.png"/><Relationship Id="rId6" Type="http://schemas.openxmlformats.org/officeDocument/2006/relationships/image" Target="../media/image129.png"/><Relationship Id="rId7" Type="http://schemas.openxmlformats.org/officeDocument/2006/relationships/image" Target="../media/image130.png"/><Relationship Id="rId8" Type="http://schemas.openxmlformats.org/officeDocument/2006/relationships/image" Target="../media/image131.png"/><Relationship Id="rId9" Type="http://schemas.openxmlformats.org/officeDocument/2006/relationships/image" Target="../media/image13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image" Target="../media/image133.png"/><Relationship Id="rId3" Type="http://schemas.openxmlformats.org/officeDocument/2006/relationships/image" Target="../media/image134.png"/><Relationship Id="rId4" Type="http://schemas.openxmlformats.org/officeDocument/2006/relationships/image" Target="../media/image135.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notesSlide" Target="../notesSlides/notesSlide10.xml"/><Relationship Id="rId3" Type="http://schemas.openxmlformats.org/officeDocument/2006/relationships/image" Target="../media/image136.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12.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112.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173.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137.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138.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139.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140.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141.png"/><Relationship Id="rId3" Type="http://schemas.openxmlformats.org/officeDocument/2006/relationships/image" Target="../media/image14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143.png"/><Relationship Id="rId3" Type="http://schemas.openxmlformats.org/officeDocument/2006/relationships/image" Target="../media/image144.png"/><Relationship Id="rId4" Type="http://schemas.openxmlformats.org/officeDocument/2006/relationships/image" Target="../media/image141.png"/></Relationships>

</file>

<file path=ppt/slides/_rels/slide61.xml.rels><?xml version="1.0" encoding="UTF-8"?>
<Relationships xmlns="http://schemas.openxmlformats.org/package/2006/relationships"><Relationship Id="rId1" Type="http://schemas.openxmlformats.org/officeDocument/2006/relationships/slideLayout" Target="../slideLayouts/slideLayout11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image" Target="../media/image145.png"/><Relationship Id="rId3" Type="http://schemas.openxmlformats.org/officeDocument/2006/relationships/image" Target="../media/image146.png"/><Relationship Id="rId4" Type="http://schemas.openxmlformats.org/officeDocument/2006/relationships/image" Target="../media/image147.png"/><Relationship Id="rId5" Type="http://schemas.openxmlformats.org/officeDocument/2006/relationships/image" Target="../media/image5.jpeg"/></Relationships>

</file>

<file path=ppt/slides/_rels/slide63.xml.rels><?xml version="1.0" encoding="UTF-8"?>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image" Target="../media/image148.png"/><Relationship Id="rId3" Type="http://schemas.openxmlformats.org/officeDocument/2006/relationships/image" Target="../media/image149.png"/><Relationship Id="rId4" Type="http://schemas.openxmlformats.org/officeDocument/2006/relationships/image" Target="../media/image150.png"/><Relationship Id="rId5" Type="http://schemas.openxmlformats.org/officeDocument/2006/relationships/image" Target="../media/image151.png"/><Relationship Id="rId6" Type="http://schemas.openxmlformats.org/officeDocument/2006/relationships/image" Target="../media/image152.png"/><Relationship Id="rId7" Type="http://schemas.openxmlformats.org/officeDocument/2006/relationships/image" Target="../media/image153.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notesSlide" Target="../notesSlides/notesSlide11.xml"/><Relationship Id="rId3" Type="http://schemas.openxmlformats.org/officeDocument/2006/relationships/image" Target="../media/image154.png"/><Relationship Id="rId4" Type="http://schemas.openxmlformats.org/officeDocument/2006/relationships/image" Target="../media/image155.png"/><Relationship Id="rId5" Type="http://schemas.openxmlformats.org/officeDocument/2006/relationships/image" Target="../media/image136.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156.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157.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158.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159.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160.png"/><Relationship Id="rId3" Type="http://schemas.openxmlformats.org/officeDocument/2006/relationships/image" Target="../media/image161.png"/><Relationship Id="rId4" Type="http://schemas.openxmlformats.org/officeDocument/2006/relationships/image" Target="../media/image16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2.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163.png"/><Relationship Id="rId3" Type="http://schemas.openxmlformats.org/officeDocument/2006/relationships/image" Target="../media/image164.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image" Target="../media/image6.jpeg"/></Relationships>

</file>

<file path=ppt/slides/_rels/slide72.xml.rels><?xml version="1.0" encoding="UTF-8"?>
<Relationships xmlns="http://schemas.openxmlformats.org/package/2006/relationships"><Relationship Id="rId1" Type="http://schemas.openxmlformats.org/officeDocument/2006/relationships/slideLayout" Target="../slideLayouts/slideLayout112.xml"/><Relationship Id="rId2" Type="http://schemas.openxmlformats.org/officeDocument/2006/relationships/hyperlink" Target="http://www.eecs.berkeley.edu/Research/Projects/CS/vision/grouping/segbench/" TargetMode="External"/><Relationship Id="rId3" Type="http://schemas.openxmlformats.org/officeDocument/2006/relationships/image" Target="../media/image7.jpeg"/><Relationship Id="rId4" Type="http://schemas.openxmlformats.org/officeDocument/2006/relationships/image" Target="../media/image165.pn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66.png"/><Relationship Id="rId8" Type="http://schemas.openxmlformats.org/officeDocument/2006/relationships/image" Target="../media/image10.jpeg"/></Relationships>

</file>

<file path=ppt/slides/_rels/slide73.xml.rels><?xml version="1.0" encoding="UTF-8"?>
<Relationships xmlns="http://schemas.openxmlformats.org/package/2006/relationships"><Relationship Id="rId1" Type="http://schemas.openxmlformats.org/officeDocument/2006/relationships/slideLayout" Target="../slideLayouts/slideLayout184.xml"/><Relationship Id="rId2" Type="http://schemas.openxmlformats.org/officeDocument/2006/relationships/image" Target="../media/image167.png"/><Relationship Id="rId3" Type="http://schemas.openxmlformats.org/officeDocument/2006/relationships/hyperlink" Target="http://www.eecs.berkeley.edu/Research/Projects/CS/vision/grouping/papers/mfm-pami-boundary.pdf" TargetMode="External"/></Relationships>

</file>

<file path=ppt/slides/_rels/slide74.xml.rels><?xml version="1.0" encoding="UTF-8"?>
<Relationships xmlns="http://schemas.openxmlformats.org/package/2006/relationships"><Relationship Id="rId1" Type="http://schemas.openxmlformats.org/officeDocument/2006/relationships/slideLayout" Target="../slideLayouts/slideLayout197.xml"/><Relationship Id="rId2" Type="http://schemas.openxmlformats.org/officeDocument/2006/relationships/image" Target="../media/image168.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197.xml"/><Relationship Id="rId2" Type="http://schemas.openxmlformats.org/officeDocument/2006/relationships/image" Target="../media/image11.jpeg"/><Relationship Id="rId3" Type="http://schemas.openxmlformats.org/officeDocument/2006/relationships/image" Target="../media/image169.png"/><Relationship Id="rId4" Type="http://schemas.openxmlformats.org/officeDocument/2006/relationships/image" Target="../media/image170.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197.xml"/><Relationship Id="rId2" Type="http://schemas.openxmlformats.org/officeDocument/2006/relationships/image" Target="../media/image12.jpeg"/><Relationship Id="rId3" Type="http://schemas.openxmlformats.org/officeDocument/2006/relationships/image" Target="../media/image171.png"/><Relationship Id="rId4" Type="http://schemas.openxmlformats.org/officeDocument/2006/relationships/image" Target="../media/image172.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112.xml"/></Relationships>

</file>

<file path=ppt/slides/_rels/slide78.xml.rels><?xml version="1.0" encoding="UTF-8"?>
<Relationships xmlns="http://schemas.openxmlformats.org/package/2006/relationships"><Relationship Id="rId1" Type="http://schemas.openxmlformats.org/officeDocument/2006/relationships/slideLayout" Target="../slideLayouts/slideLayout112.xml"/></Relationships>

</file>

<file path=ppt/slides/_rels/slide79.xml.rels><?xml version="1.0" encoding="UTF-8"?>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image" Target="../media/image12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3.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116.xml"/></Relationships>

</file>

<file path=ppt/slides/_rels/slide81.xml.rels><?xml version="1.0" encoding="UTF-8"?>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image" Target="../media/image173.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174.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116.xml"/><Relationship Id="rId2" Type="http://schemas.openxmlformats.org/officeDocument/2006/relationships/image" Target="../media/image175.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112.xml"/></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image" Target="../media/image176.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130.xml"/></Relationships>

</file>

<file path=ppt/slides/_rels/slide87.xml.rels><?xml version="1.0" encoding="UTF-8"?>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image" Target="../media/image13.jpeg"/></Relationships>

</file>

<file path=ppt/slides/_rels/slide88.xml.rels><?xml version="1.0" encoding="UTF-8"?>
<Relationships xmlns="http://schemas.openxmlformats.org/package/2006/relationships"><Relationship Id="rId1" Type="http://schemas.openxmlformats.org/officeDocument/2006/relationships/slideLayout" Target="../slideLayouts/slideLayout127.xml"/><Relationship Id="rId2" Type="http://schemas.openxmlformats.org/officeDocument/2006/relationships/image" Target="../media/image14.jpeg"/></Relationships>

</file>

<file path=ppt/slides/_rels/slide89.xml.rels><?xml version="1.0" encoding="UTF-8"?>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image" Target="../media/image2.png"/><Relationship Id="rId3" Type="http://schemas.openxmlformats.org/officeDocument/2006/relationships/image" Target="../media/image15.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177.png"/><Relationship Id="rId3" Type="http://schemas.openxmlformats.org/officeDocument/2006/relationships/image" Target="../media/image178.png"/><Relationship Id="rId4" Type="http://schemas.openxmlformats.org/officeDocument/2006/relationships/image" Target="../media/image179.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image" Target="../media/image180.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image" Target="../media/image181.png"/><Relationship Id="rId3" Type="http://schemas.openxmlformats.org/officeDocument/2006/relationships/image" Target="../media/image182.png"/><Relationship Id="rId4" Type="http://schemas.openxmlformats.org/officeDocument/2006/relationships/image" Target="../media/image183.png"/><Relationship Id="rId5" Type="http://schemas.openxmlformats.org/officeDocument/2006/relationships/image" Target="../media/image1.png"/><Relationship Id="rId6" Type="http://schemas.openxmlformats.org/officeDocument/2006/relationships/image" Target="../media/image184.png"/><Relationship Id="rId7" Type="http://schemas.openxmlformats.org/officeDocument/2006/relationships/image" Target="../media/image16.jpeg"/></Relationships>

</file>

<file path=ppt/slides/_rels/slide93.xml.rels><?xml version="1.0" encoding="UTF-8"?>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image" Target="../media/image185.png"/></Relationships>

</file>

<file path=ppt/slides/_rels/slide94.xml.rels><?xml version="1.0" encoding="UTF-8"?>
<Relationships xmlns="http://schemas.openxmlformats.org/package/2006/relationships"><Relationship Id="rId1" Type="http://schemas.openxmlformats.org/officeDocument/2006/relationships/slideLayout" Target="../slideLayouts/slideLayout210.xml"/></Relationships>

</file>

<file path=ppt/slides/_rels/slide95.xml.rels><?xml version="1.0" encoding="UTF-8"?>
<Relationships xmlns="http://schemas.openxmlformats.org/package/2006/relationships"><Relationship Id="rId1" Type="http://schemas.openxmlformats.org/officeDocument/2006/relationships/slideLayout" Target="../slideLayouts/slideLayout232.xml"/><Relationship Id="rId2" Type="http://schemas.openxmlformats.org/officeDocument/2006/relationships/image" Target="../media/image186.png"/><Relationship Id="rId3" Type="http://schemas.openxmlformats.org/officeDocument/2006/relationships/image" Target="../media/image187.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244.xml"/><Relationship Id="rId2" Type="http://schemas.openxmlformats.org/officeDocument/2006/relationships/image" Target="../media/image188.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image" Target="../media/image1.png"/><Relationship Id="rId3" Type="http://schemas.openxmlformats.org/officeDocument/2006/relationships/image" Target="../media/image189.png"/></Relationships>

</file>

<file path=ppt/slides/_rels/slide98.xml.rels><?xml version="1.0" encoding="UTF-8"?>
<Relationships xmlns="http://schemas.openxmlformats.org/package/2006/relationships"><Relationship Id="rId1" Type="http://schemas.openxmlformats.org/officeDocument/2006/relationships/slideLayout" Target="../slideLayouts/slideLayout246.xml"/><Relationship Id="rId2" Type="http://schemas.openxmlformats.org/officeDocument/2006/relationships/image" Target="../media/image17.jpeg"/><Relationship Id="rId3" Type="http://schemas.openxmlformats.org/officeDocument/2006/relationships/image" Target="../media/image18.jpeg"/></Relationships>

</file>

<file path=ppt/slides/_rels/slide99.xml.rels><?xml version="1.0" encoding="UTF-8"?>
<Relationships xmlns="http://schemas.openxmlformats.org/package/2006/relationships"><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9" name="Title 1"/>
          <p:cNvSpPr txBox="1"/>
          <p:nvPr>
            <p:ph type="ctrTitle"/>
          </p:nvPr>
        </p:nvSpPr>
        <p:spPr>
          <a:prstGeom prst="rect">
            <a:avLst/>
          </a:prstGeom>
        </p:spPr>
        <p:txBody>
          <a:bodyPr/>
          <a:lstStyle/>
          <a:p>
            <a:pPr/>
            <a:r>
              <a:t>Image Processing</a:t>
            </a:r>
          </a:p>
        </p:txBody>
      </p:sp>
      <p:sp>
        <p:nvSpPr>
          <p:cNvPr id="2370" name="Subtitle 2"/>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9"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30" name="Rectangle 2"/>
          <p:cNvSpPr txBox="1"/>
          <p:nvPr>
            <p:ph type="title"/>
          </p:nvPr>
        </p:nvSpPr>
        <p:spPr>
          <a:prstGeom prst="rect">
            <a:avLst/>
          </a:prstGeom>
        </p:spPr>
        <p:txBody>
          <a:bodyPr/>
          <a:lstStyle/>
          <a:p>
            <a:pPr/>
            <a:r>
              <a:t>Effect of mean filters</a:t>
            </a:r>
          </a:p>
        </p:txBody>
      </p:sp>
      <p:pic>
        <p:nvPicPr>
          <p:cNvPr id="2431" name="Object 3" descr="Object 3"/>
          <p:cNvPicPr>
            <a:picLocks noChangeAspect="1"/>
          </p:cNvPicPr>
          <p:nvPr/>
        </p:nvPicPr>
        <p:blipFill>
          <a:blip r:embed="rId3">
            <a:extLst/>
          </a:blip>
          <a:stretch>
            <a:fillRect/>
          </a:stretch>
        </p:blipFill>
        <p:spPr>
          <a:xfrm>
            <a:off x="0" y="18"/>
            <a:ext cx="1219200" cy="148830"/>
          </a:xfrm>
          <a:prstGeom prst="rect">
            <a:avLst/>
          </a:prstGeom>
          <a:ln w="12700">
            <a:miter lim="400000"/>
          </a:ln>
        </p:spPr>
      </p:pic>
      <p:pic>
        <p:nvPicPr>
          <p:cNvPr id="2432" name="Picture 4" descr="Picture 4"/>
          <p:cNvPicPr>
            <a:picLocks noChangeAspect="1"/>
          </p:cNvPicPr>
          <p:nvPr/>
        </p:nvPicPr>
        <p:blipFill>
          <a:blip r:embed="rId4">
            <a:extLst/>
          </a:blip>
          <a:stretch>
            <a:fillRect/>
          </a:stretch>
        </p:blipFill>
        <p:spPr>
          <a:xfrm>
            <a:off x="1828812" y="838212"/>
            <a:ext cx="4223198" cy="5846400"/>
          </a:xfrm>
          <a:prstGeom prst="rect">
            <a:avLst/>
          </a:prstGeom>
          <a:ln w="12700">
            <a:miter lim="400000"/>
          </a:ln>
        </p:spPr>
      </p:pic>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1" name="Rectangle 2"/>
          <p:cNvSpPr txBox="1"/>
          <p:nvPr>
            <p:ph type="title"/>
          </p:nvPr>
        </p:nvSpPr>
        <p:spPr>
          <a:xfrm>
            <a:off x="457200" y="152400"/>
            <a:ext cx="8229600" cy="1143000"/>
          </a:xfrm>
          <a:prstGeom prst="rect">
            <a:avLst/>
          </a:prstGeom>
        </p:spPr>
        <p:txBody>
          <a:bodyPr/>
          <a:lstStyle>
            <a:lvl1pPr>
              <a:defRPr sz="4000"/>
            </a:lvl1pPr>
          </a:lstStyle>
          <a:p>
            <a:pPr/>
            <a:r>
              <a:t>Planar recognition</a:t>
            </a:r>
          </a:p>
        </p:txBody>
      </p:sp>
      <p:sp>
        <p:nvSpPr>
          <p:cNvPr id="3192" name="Rectangle 4"/>
          <p:cNvSpPr txBox="1"/>
          <p:nvPr/>
        </p:nvSpPr>
        <p:spPr>
          <a:xfrm>
            <a:off x="457200" y="1295400"/>
            <a:ext cx="3657600" cy="501192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defTabSz="914400">
              <a:spcBef>
                <a:spcPts val="600"/>
              </a:spcBef>
              <a:buSzPct val="100000"/>
              <a:buChar char="•"/>
              <a:defRPr sz="2800">
                <a:latin typeface="Tahoma"/>
                <a:ea typeface="Tahoma"/>
                <a:cs typeface="Tahoma"/>
                <a:sym typeface="Tahoma"/>
              </a:defRPr>
            </a:pPr>
            <a:r>
              <a:t>Reliably recognized at a rotation of 60° away from the camera</a:t>
            </a:r>
            <a:endParaRPr sz="3200"/>
          </a:p>
          <a:p>
            <a:pPr marL="342900" indent="-342900" defTabSz="914400">
              <a:spcBef>
                <a:spcPts val="600"/>
              </a:spcBef>
              <a:buSzPct val="100000"/>
              <a:buChar char="•"/>
              <a:defRPr sz="2800">
                <a:latin typeface="Tahoma"/>
                <a:ea typeface="Tahoma"/>
                <a:cs typeface="Tahoma"/>
                <a:sym typeface="Tahoma"/>
              </a:defRPr>
            </a:pPr>
            <a:r>
              <a:t>Affine fit is an approximation of perspective projection</a:t>
            </a:r>
            <a:endParaRPr sz="3200"/>
          </a:p>
          <a:p>
            <a:pPr marL="342900" indent="-342900" defTabSz="914400">
              <a:spcBef>
                <a:spcPts val="600"/>
              </a:spcBef>
              <a:buSzPct val="100000"/>
              <a:buChar char="•"/>
              <a:defRPr sz="2800">
                <a:latin typeface="Tahoma"/>
                <a:ea typeface="Tahoma"/>
                <a:cs typeface="Tahoma"/>
                <a:sym typeface="Tahoma"/>
              </a:defRPr>
            </a:pPr>
            <a:r>
              <a:t>Only 3 points are needed for recognition</a:t>
            </a:r>
          </a:p>
        </p:txBody>
      </p:sp>
      <p:pic>
        <p:nvPicPr>
          <p:cNvPr id="3193" name="Picture 5" descr="Picture 5"/>
          <p:cNvPicPr>
            <a:picLocks noChangeAspect="1"/>
          </p:cNvPicPr>
          <p:nvPr/>
        </p:nvPicPr>
        <p:blipFill>
          <a:blip r:embed="rId2">
            <a:extLst/>
          </a:blip>
          <a:srcRect l="8017" t="11946" r="9386" b="4073"/>
          <a:stretch>
            <a:fillRect/>
          </a:stretch>
        </p:blipFill>
        <p:spPr>
          <a:xfrm>
            <a:off x="5003800" y="1295400"/>
            <a:ext cx="3508376" cy="5257800"/>
          </a:xfrm>
          <a:prstGeom prst="rect">
            <a:avLst/>
          </a:prstGeom>
          <a:ln w="12700">
            <a:miter lim="400000"/>
          </a:ln>
        </p:spPr>
      </p:pic>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5" name="Rectangle 2"/>
          <p:cNvSpPr txBox="1"/>
          <p:nvPr>
            <p:ph type="title"/>
          </p:nvPr>
        </p:nvSpPr>
        <p:spPr>
          <a:xfrm>
            <a:off x="914400" y="304800"/>
            <a:ext cx="7391400" cy="838200"/>
          </a:xfrm>
          <a:prstGeom prst="rect">
            <a:avLst/>
          </a:prstGeom>
        </p:spPr>
        <p:txBody>
          <a:bodyPr/>
          <a:lstStyle>
            <a:lvl1pPr>
              <a:defRPr sz="4000"/>
            </a:lvl1pPr>
          </a:lstStyle>
          <a:p>
            <a:pPr/>
            <a:r>
              <a:t>3D object recognition</a:t>
            </a:r>
          </a:p>
        </p:txBody>
      </p:sp>
      <p:sp>
        <p:nvSpPr>
          <p:cNvPr id="3196" name="Rectangle 3"/>
          <p:cNvSpPr txBox="1"/>
          <p:nvPr>
            <p:ph type="body" sz="half" idx="1"/>
          </p:nvPr>
        </p:nvSpPr>
        <p:spPr>
          <a:xfrm>
            <a:off x="4721225" y="1600200"/>
            <a:ext cx="3965575" cy="4525963"/>
          </a:xfrm>
          <a:prstGeom prst="rect">
            <a:avLst/>
          </a:prstGeom>
        </p:spPr>
        <p:txBody>
          <a:bodyPr/>
          <a:lstStyle/>
          <a:p>
            <a:pPr>
              <a:spcBef>
                <a:spcPts val="600"/>
              </a:spcBef>
              <a:defRPr sz="2800"/>
            </a:pPr>
            <a:r>
              <a:t>Only 3 keys are needed for recognition, so extra keys provide robustness</a:t>
            </a:r>
          </a:p>
          <a:p>
            <a:pPr>
              <a:spcBef>
                <a:spcPts val="600"/>
              </a:spcBef>
              <a:defRPr sz="2800"/>
            </a:pPr>
            <a:r>
              <a:t>Affine model is no longer as accurate</a:t>
            </a:r>
          </a:p>
        </p:txBody>
      </p:sp>
      <p:pic>
        <p:nvPicPr>
          <p:cNvPr id="3197" name="Picture 4" descr="Picture 4"/>
          <p:cNvPicPr>
            <a:picLocks noChangeAspect="1"/>
          </p:cNvPicPr>
          <p:nvPr/>
        </p:nvPicPr>
        <p:blipFill>
          <a:blip r:embed="rId2">
            <a:extLst/>
          </a:blip>
          <a:srcRect l="13052" t="14360" r="11040" b="4703"/>
          <a:stretch>
            <a:fillRect/>
          </a:stretch>
        </p:blipFill>
        <p:spPr>
          <a:xfrm>
            <a:off x="981075" y="1371600"/>
            <a:ext cx="3449638" cy="5334000"/>
          </a:xfrm>
          <a:prstGeom prst="rect">
            <a:avLst/>
          </a:prstGeom>
          <a:ln w="12700">
            <a:miter lim="400000"/>
          </a:ln>
        </p:spPr>
      </p:pic>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9" name="Rectangle 2"/>
          <p:cNvSpPr txBox="1"/>
          <p:nvPr>
            <p:ph type="title"/>
          </p:nvPr>
        </p:nvSpPr>
        <p:spPr>
          <a:xfrm>
            <a:off x="381000" y="381000"/>
            <a:ext cx="8305800" cy="685800"/>
          </a:xfrm>
          <a:prstGeom prst="rect">
            <a:avLst/>
          </a:prstGeom>
        </p:spPr>
        <p:txBody>
          <a:bodyPr/>
          <a:lstStyle>
            <a:lvl1pPr>
              <a:defRPr sz="3600"/>
            </a:lvl1pPr>
          </a:lstStyle>
          <a:p>
            <a:pPr/>
            <a:r>
              <a:t>Recognition under occlusion</a:t>
            </a:r>
          </a:p>
        </p:txBody>
      </p:sp>
      <p:pic>
        <p:nvPicPr>
          <p:cNvPr id="3200" name="Picture 3" descr="Picture 3"/>
          <p:cNvPicPr>
            <a:picLocks noChangeAspect="1"/>
          </p:cNvPicPr>
          <p:nvPr/>
        </p:nvPicPr>
        <p:blipFill>
          <a:blip r:embed="rId2">
            <a:extLst/>
          </a:blip>
          <a:srcRect l="13846" t="24330" r="12308" b="13106"/>
          <a:stretch>
            <a:fillRect/>
          </a:stretch>
        </p:blipFill>
        <p:spPr>
          <a:xfrm>
            <a:off x="228600" y="1981199"/>
            <a:ext cx="4267200" cy="3200401"/>
          </a:xfrm>
          <a:prstGeom prst="rect">
            <a:avLst/>
          </a:prstGeom>
          <a:ln w="12700">
            <a:miter lim="400000"/>
          </a:ln>
        </p:spPr>
      </p:pic>
      <p:pic>
        <p:nvPicPr>
          <p:cNvPr id="3201" name="Picture 4" descr="Picture 4"/>
          <p:cNvPicPr>
            <a:picLocks noChangeAspect="1"/>
          </p:cNvPicPr>
          <p:nvPr/>
        </p:nvPicPr>
        <p:blipFill>
          <a:blip r:embed="rId3">
            <a:extLst/>
          </a:blip>
          <a:srcRect l="13637" t="24705" r="12121" b="11978"/>
          <a:stretch>
            <a:fillRect/>
          </a:stretch>
        </p:blipFill>
        <p:spPr>
          <a:xfrm>
            <a:off x="4648199" y="1981200"/>
            <a:ext cx="4191001" cy="3163889"/>
          </a:xfrm>
          <a:prstGeom prst="rect">
            <a:avLst/>
          </a:prstGeom>
          <a:ln w="12700">
            <a:miter lim="400000"/>
          </a:ln>
        </p:spPr>
      </p:pic>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3" name="Rectangle 2"/>
          <p:cNvSpPr txBox="1"/>
          <p:nvPr>
            <p:ph type="title"/>
          </p:nvPr>
        </p:nvSpPr>
        <p:spPr>
          <a:prstGeom prst="rect">
            <a:avLst/>
          </a:prstGeom>
        </p:spPr>
        <p:txBody>
          <a:bodyPr/>
          <a:lstStyle>
            <a:lvl1pPr>
              <a:defRPr sz="4000"/>
            </a:lvl1pPr>
          </a:lstStyle>
          <a:p>
            <a:pPr/>
            <a:r>
              <a:t>Illumination invariance</a:t>
            </a:r>
          </a:p>
        </p:txBody>
      </p:sp>
      <p:pic>
        <p:nvPicPr>
          <p:cNvPr id="3204" name="Picture 4" descr="Picture 4"/>
          <p:cNvPicPr>
            <a:picLocks noChangeAspect="1"/>
          </p:cNvPicPr>
          <p:nvPr/>
        </p:nvPicPr>
        <p:blipFill>
          <a:blip r:embed="rId2">
            <a:extLst/>
          </a:blip>
          <a:srcRect l="16147" t="22485" r="15222" b="6089"/>
          <a:stretch>
            <a:fillRect/>
          </a:stretch>
        </p:blipFill>
        <p:spPr>
          <a:xfrm>
            <a:off x="609600" y="1523999"/>
            <a:ext cx="2927351" cy="4648202"/>
          </a:xfrm>
          <a:prstGeom prst="rect">
            <a:avLst/>
          </a:prstGeom>
          <a:ln w="12700">
            <a:miter lim="400000"/>
          </a:ln>
        </p:spPr>
      </p:pic>
      <p:pic>
        <p:nvPicPr>
          <p:cNvPr id="3205" name="Picture 5" descr="Picture 5"/>
          <p:cNvPicPr>
            <a:picLocks noChangeAspect="1"/>
          </p:cNvPicPr>
          <p:nvPr/>
        </p:nvPicPr>
        <p:blipFill>
          <a:blip r:embed="rId3">
            <a:extLst/>
          </a:blip>
          <a:srcRect l="16438" t="37590" r="14520" b="8478"/>
          <a:stretch>
            <a:fillRect/>
          </a:stretch>
        </p:blipFill>
        <p:spPr>
          <a:xfrm>
            <a:off x="4191000" y="1768475"/>
            <a:ext cx="4419600" cy="3471863"/>
          </a:xfrm>
          <a:prstGeom prst="rect">
            <a:avLst/>
          </a:prstGeom>
          <a:ln w="12700">
            <a:miter lim="400000"/>
          </a:ln>
        </p:spPr>
      </p:pic>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07" name="Rectangle 2"/>
          <p:cNvSpPr txBox="1"/>
          <p:nvPr>
            <p:ph type="title"/>
          </p:nvPr>
        </p:nvSpPr>
        <p:spPr>
          <a:prstGeom prst="rect">
            <a:avLst/>
          </a:prstGeom>
        </p:spPr>
        <p:txBody>
          <a:bodyPr/>
          <a:lstStyle>
            <a:lvl1pPr>
              <a:defRPr sz="4000"/>
            </a:lvl1pPr>
          </a:lstStyle>
          <a:p>
            <a:pPr/>
            <a:r>
              <a:t>Robot Localization</a:t>
            </a:r>
          </a:p>
        </p:txBody>
      </p:sp>
      <p:pic>
        <p:nvPicPr>
          <p:cNvPr id="3208" name="Object 4" descr="Object 4"/>
          <p:cNvPicPr>
            <a:picLocks noChangeAspect="1"/>
          </p:cNvPicPr>
          <p:nvPr/>
        </p:nvPicPr>
        <p:blipFill>
          <a:blip r:embed="rId2">
            <a:extLst/>
          </a:blip>
          <a:stretch>
            <a:fillRect/>
          </a:stretch>
        </p:blipFill>
        <p:spPr>
          <a:xfrm>
            <a:off x="457200" y="1600200"/>
            <a:ext cx="3200400" cy="2400300"/>
          </a:xfrm>
          <a:prstGeom prst="rect">
            <a:avLst/>
          </a:prstGeom>
          <a:ln w="12700">
            <a:miter lim="400000"/>
          </a:ln>
        </p:spPr>
      </p:pic>
      <p:pic>
        <p:nvPicPr>
          <p:cNvPr id="3209" name="Object 5" descr="Object 5"/>
          <p:cNvPicPr>
            <a:picLocks noChangeAspect="1"/>
          </p:cNvPicPr>
          <p:nvPr/>
        </p:nvPicPr>
        <p:blipFill>
          <a:blip r:embed="rId3">
            <a:extLst/>
          </a:blip>
          <a:stretch>
            <a:fillRect/>
          </a:stretch>
        </p:blipFill>
        <p:spPr>
          <a:xfrm>
            <a:off x="457200" y="4114800"/>
            <a:ext cx="3200400" cy="2400300"/>
          </a:xfrm>
          <a:prstGeom prst="rect">
            <a:avLst/>
          </a:prstGeom>
          <a:ln w="12700">
            <a:miter lim="400000"/>
          </a:ln>
        </p:spPr>
      </p:pic>
      <p:pic>
        <p:nvPicPr>
          <p:cNvPr id="3210" name="Object 6" descr="Object 6"/>
          <p:cNvPicPr>
            <a:picLocks noChangeAspect="1"/>
          </p:cNvPicPr>
          <p:nvPr/>
        </p:nvPicPr>
        <p:blipFill>
          <a:blip r:embed="rId4">
            <a:extLst/>
          </a:blip>
          <a:stretch>
            <a:fillRect/>
          </a:stretch>
        </p:blipFill>
        <p:spPr>
          <a:xfrm>
            <a:off x="4114800" y="2286000"/>
            <a:ext cx="4191000" cy="314325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6" name="Rectangle 8"/>
          <p:cNvSpPr txBox="1"/>
          <p:nvPr>
            <p:ph type="sldNum" sz="quarter" idx="2"/>
          </p:nvPr>
        </p:nvSpPr>
        <p:spPr>
          <a:xfrm>
            <a:off x="4447374" y="6561907"/>
            <a:ext cx="24925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37" name="Rectangle 2"/>
          <p:cNvSpPr txBox="1"/>
          <p:nvPr>
            <p:ph type="title"/>
          </p:nvPr>
        </p:nvSpPr>
        <p:spPr>
          <a:prstGeom prst="rect">
            <a:avLst/>
          </a:prstGeom>
        </p:spPr>
        <p:txBody>
          <a:bodyPr/>
          <a:lstStyle/>
          <a:p>
            <a:pPr/>
            <a:r>
              <a:t>Cross-correlation filtering</a:t>
            </a:r>
          </a:p>
        </p:txBody>
      </p:sp>
      <p:sp>
        <p:nvSpPr>
          <p:cNvPr id="2438" name="Rectangle 3"/>
          <p:cNvSpPr txBox="1"/>
          <p:nvPr>
            <p:ph type="body" idx="1"/>
          </p:nvPr>
        </p:nvSpPr>
        <p:spPr>
          <a:prstGeom prst="rect">
            <a:avLst/>
          </a:prstGeom>
        </p:spPr>
        <p:txBody>
          <a:bodyPr/>
          <a:lstStyle/>
          <a:p>
            <a:pPr/>
            <a:r>
              <a:t>Let’s write this down as an equation.  Assume the averaging window is (2k+1)x(2k+1):</a:t>
            </a:r>
          </a:p>
          <a:p>
            <a:pPr/>
          </a:p>
          <a:p>
            <a:pPr/>
            <a:r>
              <a:t>We can generalize this idea by allowing different weights for different neighboring pixels:</a:t>
            </a:r>
          </a:p>
          <a:p>
            <a:pPr/>
          </a:p>
          <a:p>
            <a:pPr/>
          </a:p>
          <a:p>
            <a:pPr/>
            <a:r>
              <a:t>This is called a </a:t>
            </a:r>
            <a:r>
              <a:rPr b="1"/>
              <a:t>cross-correlation</a:t>
            </a:r>
            <a:r>
              <a:t> operation and written:  </a:t>
            </a:r>
          </a:p>
          <a:p>
            <a:pPr/>
          </a:p>
          <a:p>
            <a:pPr/>
            <a:r>
              <a:t>H is called the “filter,”  “kernel,”  or “mask.”</a:t>
            </a:r>
          </a:p>
        </p:txBody>
      </p:sp>
      <p:pic>
        <p:nvPicPr>
          <p:cNvPr id="2439" name="Picture 161" descr="Picture 161"/>
          <p:cNvPicPr>
            <a:picLocks noChangeAspect="1"/>
          </p:cNvPicPr>
          <p:nvPr/>
        </p:nvPicPr>
        <p:blipFill>
          <a:blip r:embed="rId2">
            <a:extLst/>
          </a:blip>
          <a:stretch>
            <a:fillRect/>
          </a:stretch>
        </p:blipFill>
        <p:spPr>
          <a:xfrm>
            <a:off x="2667000" y="4048517"/>
            <a:ext cx="2641600" cy="348989"/>
          </a:xfrm>
          <a:prstGeom prst="rect">
            <a:avLst/>
          </a:prstGeom>
          <a:ln w="12700">
            <a:miter lim="400000"/>
          </a:ln>
        </p:spPr>
      </p:pic>
      <p:pic>
        <p:nvPicPr>
          <p:cNvPr id="2440" name="Picture 164" descr="Picture 164"/>
          <p:cNvPicPr>
            <a:picLocks noChangeAspect="1"/>
          </p:cNvPicPr>
          <p:nvPr/>
        </p:nvPicPr>
        <p:blipFill>
          <a:blip r:embed="rId3">
            <a:extLst/>
          </a:blip>
          <a:stretch>
            <a:fillRect/>
          </a:stretch>
        </p:blipFill>
        <p:spPr>
          <a:xfrm>
            <a:off x="1111255" y="1591900"/>
            <a:ext cx="5594349" cy="617935"/>
          </a:xfrm>
          <a:prstGeom prst="rect">
            <a:avLst/>
          </a:prstGeom>
          <a:ln w="12700">
            <a:miter lim="400000"/>
          </a:ln>
        </p:spPr>
      </p:pic>
      <p:pic>
        <p:nvPicPr>
          <p:cNvPr id="2441" name="Picture 165" descr="Picture 165"/>
          <p:cNvPicPr>
            <a:picLocks noChangeAspect="1"/>
          </p:cNvPicPr>
          <p:nvPr/>
        </p:nvPicPr>
        <p:blipFill>
          <a:blip r:embed="rId4">
            <a:extLst/>
          </a:blip>
          <a:stretch>
            <a:fillRect/>
          </a:stretch>
        </p:blipFill>
        <p:spPr>
          <a:xfrm>
            <a:off x="1393844" y="3238073"/>
            <a:ext cx="5029200" cy="52030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3"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44" name="Rectangle 2"/>
          <p:cNvSpPr txBox="1"/>
          <p:nvPr>
            <p:ph type="title"/>
          </p:nvPr>
        </p:nvSpPr>
        <p:spPr>
          <a:prstGeom prst="rect">
            <a:avLst/>
          </a:prstGeom>
        </p:spPr>
        <p:txBody>
          <a:bodyPr/>
          <a:lstStyle/>
          <a:p>
            <a:pPr/>
            <a:r>
              <a:t>Convolution</a:t>
            </a:r>
          </a:p>
        </p:txBody>
      </p:sp>
      <p:sp>
        <p:nvSpPr>
          <p:cNvPr id="2445" name="Rectangle 3"/>
          <p:cNvSpPr txBox="1"/>
          <p:nvPr>
            <p:ph type="body" idx="1"/>
          </p:nvPr>
        </p:nvSpPr>
        <p:spPr>
          <a:prstGeom prst="rect">
            <a:avLst/>
          </a:prstGeom>
        </p:spPr>
        <p:txBody>
          <a:bodyPr/>
          <a:lstStyle/>
          <a:p>
            <a:pPr/>
            <a:r>
              <a:t>A </a:t>
            </a:r>
            <a:r>
              <a:rPr b="1"/>
              <a:t>convolution</a:t>
            </a:r>
            <a:r>
              <a:t> operation is a cross-correlation where the filter is flipped both horizontally and vertically before being applied to the image:</a:t>
            </a:r>
          </a:p>
          <a:p>
            <a:pPr/>
          </a:p>
          <a:p>
            <a:pPr/>
          </a:p>
          <a:p>
            <a:pPr/>
            <a:r>
              <a:t>It is written:  </a:t>
            </a:r>
          </a:p>
          <a:p>
            <a:pPr/>
          </a:p>
          <a:p>
            <a:pPr/>
            <a:r>
              <a:t>Suppose H is a Gaussian or mean kernel.  How does convolution differ from cross-correlation?</a:t>
            </a:r>
          </a:p>
        </p:txBody>
      </p:sp>
      <p:pic>
        <p:nvPicPr>
          <p:cNvPr id="2446" name="Picture 9" descr="Picture 9"/>
          <p:cNvPicPr>
            <a:picLocks noChangeAspect="1"/>
          </p:cNvPicPr>
          <p:nvPr/>
        </p:nvPicPr>
        <p:blipFill>
          <a:blip r:embed="rId3">
            <a:extLst/>
          </a:blip>
          <a:stretch>
            <a:fillRect/>
          </a:stretch>
        </p:blipFill>
        <p:spPr>
          <a:xfrm>
            <a:off x="2499871" y="2892630"/>
            <a:ext cx="2901777" cy="384018"/>
          </a:xfrm>
          <a:prstGeom prst="rect">
            <a:avLst/>
          </a:prstGeom>
          <a:ln w="12700">
            <a:miter lim="400000"/>
          </a:ln>
        </p:spPr>
      </p:pic>
      <p:pic>
        <p:nvPicPr>
          <p:cNvPr id="2447" name="Picture 10" descr="Picture 10"/>
          <p:cNvPicPr>
            <a:picLocks noChangeAspect="1"/>
          </p:cNvPicPr>
          <p:nvPr/>
        </p:nvPicPr>
        <p:blipFill>
          <a:blip r:embed="rId4">
            <a:extLst/>
          </a:blip>
          <a:stretch>
            <a:fillRect/>
          </a:stretch>
        </p:blipFill>
        <p:spPr>
          <a:xfrm>
            <a:off x="1676416" y="1850783"/>
            <a:ext cx="6446087" cy="816217"/>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1" name="object 3"/>
          <p:cNvSpPr txBox="1"/>
          <p:nvPr/>
        </p:nvSpPr>
        <p:spPr>
          <a:xfrm>
            <a:off x="1715416" y="869585"/>
            <a:ext cx="3353378"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79">
              <a:defRPr spc="-4" sz="2900">
                <a:solidFill>
                  <a:srgbClr val="333399"/>
                </a:solidFill>
                <a:latin typeface="Tahoma"/>
                <a:ea typeface="Tahoma"/>
                <a:cs typeface="Tahoma"/>
                <a:sym typeface="Tahoma"/>
              </a:defRPr>
            </a:pPr>
            <a:r>
              <a:t> </a:t>
            </a:r>
            <a:r>
              <a:rPr spc="0"/>
              <a:t>C</a:t>
            </a:r>
            <a:r>
              <a:rPr spc="-18"/>
              <a:t>on</a:t>
            </a:r>
            <a:r>
              <a:rPr spc="-22"/>
              <a:t>vo</a:t>
            </a:r>
            <a:r>
              <a:rPr spc="-13"/>
              <a:t>lu</a:t>
            </a:r>
            <a:r>
              <a:rPr spc="0"/>
              <a:t>t</a:t>
            </a:r>
            <a:r>
              <a:rPr spc="-13"/>
              <a:t>ion</a:t>
            </a:r>
          </a:p>
        </p:txBody>
      </p:sp>
      <p:sp>
        <p:nvSpPr>
          <p:cNvPr id="2452" name="object 12"/>
          <p:cNvSpPr txBox="1"/>
          <p:nvPr/>
        </p:nvSpPr>
        <p:spPr>
          <a:xfrm>
            <a:off x="1165514" y="5841722"/>
            <a:ext cx="7407566"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96400" indent="-285025">
              <a:buSzPct val="100000"/>
              <a:buFont typeface="Tahoma"/>
              <a:buChar char="•"/>
              <a:tabLst>
                <a:tab pos="292100" algn="l"/>
              </a:tabLst>
              <a:defRPr spc="-13" sz="1600">
                <a:latin typeface="Tahoma"/>
                <a:ea typeface="Tahoma"/>
                <a:cs typeface="Tahoma"/>
                <a:sym typeface="Tahoma"/>
              </a:defRPr>
            </a:pPr>
            <a:r>
              <a:t>M</a:t>
            </a:r>
            <a:r>
              <a:rPr spc="-108"/>
              <a:t>A</a:t>
            </a:r>
            <a:r>
              <a:t>T</a:t>
            </a:r>
            <a:r>
              <a:rPr spc="-45"/>
              <a:t>L</a:t>
            </a:r>
            <a:r>
              <a:t>A</a:t>
            </a:r>
            <a:r>
              <a:rPr spc="0"/>
              <a:t>B</a:t>
            </a:r>
            <a:r>
              <a:rPr spc="-4"/>
              <a:t> </a:t>
            </a:r>
            <a:r>
              <a:rPr spc="-18"/>
              <a:t>f</a:t>
            </a:r>
            <a:r>
              <a:rPr spc="-9"/>
              <a:t>un</a:t>
            </a:r>
            <a:r>
              <a:rPr spc="0"/>
              <a:t>ct</a:t>
            </a:r>
            <a:r>
              <a:rPr spc="-9"/>
              <a:t>ion</a:t>
            </a:r>
            <a:r>
              <a:rPr spc="0"/>
              <a:t>s</a:t>
            </a:r>
            <a:r>
              <a:rPr spc="-9"/>
              <a:t>:</a:t>
            </a:r>
            <a:r>
              <a:rPr spc="-4"/>
              <a:t> </a:t>
            </a:r>
            <a:r>
              <a:rPr spc="0">
                <a:solidFill>
                  <a:srgbClr val="0000FF"/>
                </a:solidFill>
              </a:rPr>
              <a:t>c</a:t>
            </a:r>
            <a:r>
              <a:rPr spc="-9">
                <a:solidFill>
                  <a:srgbClr val="0000FF"/>
                </a:solidFill>
              </a:rPr>
              <a:t>o</a:t>
            </a:r>
            <a:r>
              <a:rPr spc="-27">
                <a:solidFill>
                  <a:srgbClr val="0000FF"/>
                </a:solidFill>
              </a:rPr>
              <a:t>n</a:t>
            </a:r>
            <a:r>
              <a:rPr spc="-9">
                <a:solidFill>
                  <a:srgbClr val="0000FF"/>
                </a:solidFill>
              </a:rPr>
              <a:t>v2,</a:t>
            </a:r>
            <a:r>
              <a:rPr spc="-4">
                <a:solidFill>
                  <a:srgbClr val="0000FF"/>
                </a:solidFill>
              </a:rPr>
              <a:t> </a:t>
            </a:r>
            <a:r>
              <a:rPr spc="0">
                <a:solidFill>
                  <a:srgbClr val="0000FF"/>
                </a:solidFill>
              </a:rPr>
              <a:t>f</a:t>
            </a:r>
            <a:r>
              <a:rPr spc="-4">
                <a:solidFill>
                  <a:srgbClr val="0000FF"/>
                </a:solidFill>
              </a:rPr>
              <a:t>il</a:t>
            </a:r>
            <a:r>
              <a:rPr spc="0">
                <a:solidFill>
                  <a:srgbClr val="0000FF"/>
                </a:solidFill>
              </a:rPr>
              <a:t>ter</a:t>
            </a:r>
            <a:r>
              <a:rPr spc="-9">
                <a:solidFill>
                  <a:srgbClr val="0000FF"/>
                </a:solidFill>
              </a:rPr>
              <a:t>2,</a:t>
            </a:r>
            <a:r>
              <a:rPr spc="-4">
                <a:solidFill>
                  <a:srgbClr val="0000FF"/>
                </a:solidFill>
              </a:rPr>
              <a:t> </a:t>
            </a:r>
            <a:r>
              <a:rPr spc="-9">
                <a:solidFill>
                  <a:srgbClr val="0000FF"/>
                </a:solidFill>
              </a:rPr>
              <a:t>im</a:t>
            </a:r>
            <a:r>
              <a:rPr spc="0">
                <a:solidFill>
                  <a:srgbClr val="0000FF"/>
                </a:solidFill>
              </a:rPr>
              <a:t>f</a:t>
            </a:r>
            <a:r>
              <a:rPr spc="-4">
                <a:solidFill>
                  <a:srgbClr val="0000FF"/>
                </a:solidFill>
              </a:rPr>
              <a:t>il</a:t>
            </a:r>
            <a:r>
              <a:rPr spc="0">
                <a:solidFill>
                  <a:srgbClr val="0000FF"/>
                </a:solidFill>
              </a:rPr>
              <a:t>ter</a:t>
            </a:r>
          </a:p>
        </p:txBody>
      </p:sp>
      <p:pic>
        <p:nvPicPr>
          <p:cNvPr id="2453" name="Picture 14" descr="Picture 14"/>
          <p:cNvPicPr>
            <a:picLocks noChangeAspect="1"/>
          </p:cNvPicPr>
          <p:nvPr/>
        </p:nvPicPr>
        <p:blipFill>
          <a:blip r:embed="rId2">
            <a:extLst/>
          </a:blip>
          <a:stretch>
            <a:fillRect/>
          </a:stretch>
        </p:blipFill>
        <p:spPr>
          <a:xfrm>
            <a:off x="1975344" y="1676414"/>
            <a:ext cx="2950504" cy="308972"/>
          </a:xfrm>
          <a:prstGeom prst="rect">
            <a:avLst/>
          </a:prstGeom>
          <a:ln w="12700">
            <a:miter lim="400000"/>
          </a:ln>
        </p:spPr>
      </p:pic>
      <p:grpSp>
        <p:nvGrpSpPr>
          <p:cNvPr id="2464" name="Group 18"/>
          <p:cNvGrpSpPr/>
          <p:nvPr/>
        </p:nvGrpSpPr>
        <p:grpSpPr>
          <a:xfrm>
            <a:off x="1321887" y="2473383"/>
            <a:ext cx="4645741" cy="2654378"/>
            <a:chOff x="0" y="0"/>
            <a:chExt cx="4645740" cy="2654377"/>
          </a:xfrm>
        </p:grpSpPr>
        <p:sp>
          <p:nvSpPr>
            <p:cNvPr id="2454" name="object 6"/>
            <p:cNvSpPr txBox="1"/>
            <p:nvPr/>
          </p:nvSpPr>
          <p:spPr>
            <a:xfrm>
              <a:off x="2493260" y="242028"/>
              <a:ext cx="2152481" cy="550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indent="117765" algn="ctr">
                <a:defRPr sz="3900">
                  <a:latin typeface="Times New Roman"/>
                  <a:ea typeface="Times New Roman"/>
                  <a:cs typeface="Times New Roman"/>
                  <a:sym typeface="Times New Roman"/>
                </a:defRPr>
              </a:lvl1pPr>
            </a:lstStyle>
            <a:p>
              <a:pPr/>
              <a:r>
                <a:t>F</a:t>
              </a:r>
            </a:p>
          </p:txBody>
        </p:sp>
        <p:sp>
          <p:nvSpPr>
            <p:cNvPr id="2455" name="object 7"/>
            <p:cNvSpPr/>
            <p:nvPr/>
          </p:nvSpPr>
          <p:spPr>
            <a:xfrm>
              <a:off x="346386" y="403411"/>
              <a:ext cx="692728" cy="672354"/>
            </a:xfrm>
            <a:prstGeom prst="rect">
              <a:avLst/>
            </a:prstGeom>
            <a:blipFill rotWithShape="1">
              <a:blip r:embed="rId3"/>
              <a:srcRect l="0" t="0" r="0" b="0"/>
              <a:stretch>
                <a:fillRect/>
              </a:stretch>
            </a:blipFill>
            <a:ln w="12700" cap="flat">
              <a:noFill/>
              <a:miter lim="400000"/>
            </a:ln>
            <a:effectLst/>
          </p:spPr>
          <p:txBody>
            <a:bodyPr wrap="square" lIns="45719" tIns="45719" rIns="45719" bIns="45719" numCol="1" anchor="t">
              <a:noAutofit/>
            </a:bodyPr>
            <a:lstStyle/>
            <a:p>
              <a:pPr/>
            </a:p>
          </p:txBody>
        </p:sp>
        <p:sp>
          <p:nvSpPr>
            <p:cNvPr id="2456" name="object 8"/>
            <p:cNvSpPr/>
            <p:nvPr/>
          </p:nvSpPr>
          <p:spPr>
            <a:xfrm>
              <a:off x="-1" y="-1"/>
              <a:ext cx="1039093" cy="1075767"/>
            </a:xfrm>
            <a:prstGeom prst="rect">
              <a:avLst/>
            </a:prstGeom>
            <a:solidFill>
              <a:srgbClr val="FFFFFF"/>
            </a:solidFill>
            <a:ln w="12700" cap="flat">
              <a:noFill/>
              <a:miter lim="400000"/>
            </a:ln>
            <a:effectLst/>
          </p:spPr>
          <p:txBody>
            <a:bodyPr wrap="square" lIns="45719" tIns="45719" rIns="45719" bIns="45719" numCol="1" anchor="t">
              <a:noAutofit/>
            </a:bodyPr>
            <a:lstStyle/>
            <a:p>
              <a:pPr/>
            </a:p>
          </p:txBody>
        </p:sp>
        <p:sp>
          <p:nvSpPr>
            <p:cNvPr id="2457" name="object 13"/>
            <p:cNvSpPr txBox="1"/>
            <p:nvPr/>
          </p:nvSpPr>
          <p:spPr>
            <a:xfrm>
              <a:off x="30674" y="1280889"/>
              <a:ext cx="1675247" cy="4582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marR="4558" indent="283891">
                <a:lnSpc>
                  <a:spcPts val="1800"/>
                </a:lnSpc>
                <a:defRPr spc="-13" sz="1600">
                  <a:latin typeface="Tahoma"/>
                  <a:ea typeface="Tahoma"/>
                  <a:cs typeface="Tahoma"/>
                  <a:sym typeface="Tahoma"/>
                </a:defRPr>
              </a:pPr>
              <a:r>
                <a:t>Co</a:t>
              </a:r>
              <a:r>
                <a:rPr spc="-27"/>
                <a:t>n</a:t>
              </a:r>
              <a:r>
                <a:t>v</a:t>
              </a:r>
              <a:r>
                <a:rPr spc="0"/>
                <a:t>e</a:t>
              </a:r>
              <a:r>
                <a:rPr spc="-9"/>
                <a:t>n</a:t>
              </a:r>
              <a:r>
                <a:rPr spc="0"/>
                <a:t>t</a:t>
              </a:r>
              <a:r>
                <a:rPr spc="-9"/>
                <a:t>ion: </a:t>
              </a:r>
              <a:r>
                <a:rPr spc="-18"/>
                <a:t>k</a:t>
              </a:r>
              <a:r>
                <a:rPr spc="-4"/>
                <a:t>e</a:t>
              </a:r>
              <a:r>
                <a:rPr spc="0"/>
                <a:t>r</a:t>
              </a:r>
              <a:r>
                <a:t>n</a:t>
              </a:r>
              <a:r>
                <a:rPr spc="-4"/>
                <a:t>el </a:t>
              </a:r>
              <a:r>
                <a:rPr spc="-9"/>
                <a:t>i</a:t>
              </a:r>
              <a:r>
                <a:rPr spc="0"/>
                <a:t>s </a:t>
              </a:r>
              <a:r>
                <a:rPr spc="0">
                  <a:latin typeface="MS PGothic"/>
                  <a:ea typeface="MS PGothic"/>
                  <a:cs typeface="MS PGothic"/>
                  <a:sym typeface="MS PGothic"/>
                </a:rPr>
                <a:t>“</a:t>
              </a:r>
              <a:r>
                <a:rPr spc="-4"/>
                <a:t>fli</a:t>
              </a:r>
              <a:r>
                <a:t>pp</a:t>
              </a:r>
              <a:r>
                <a:rPr spc="0"/>
                <a:t>ed</a:t>
              </a:r>
              <a:r>
                <a:rPr spc="0">
                  <a:latin typeface="MS PGothic"/>
                  <a:ea typeface="MS PGothic"/>
                  <a:cs typeface="MS PGothic"/>
                  <a:sym typeface="MS PGothic"/>
                </a:rPr>
                <a:t>”</a:t>
              </a:r>
            </a:p>
          </p:txBody>
        </p:sp>
        <p:sp>
          <p:nvSpPr>
            <p:cNvPr id="2458" name="Rectangle 13"/>
            <p:cNvSpPr/>
            <p:nvPr/>
          </p:nvSpPr>
          <p:spPr>
            <a:xfrm>
              <a:off x="2605664" y="995905"/>
              <a:ext cx="1927672" cy="1658472"/>
            </a:xfrm>
            <a:prstGeom prst="rect">
              <a:avLst/>
            </a:prstGeom>
            <a:solidFill>
              <a:srgbClr val="FFFFFF">
                <a:alpha val="0"/>
              </a:srgbClr>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p>
          </p:txBody>
        </p:sp>
        <p:grpSp>
          <p:nvGrpSpPr>
            <p:cNvPr id="2463" name="Group 17"/>
            <p:cNvGrpSpPr/>
            <p:nvPr/>
          </p:nvGrpSpPr>
          <p:grpSpPr>
            <a:xfrm>
              <a:off x="2694707" y="1120414"/>
              <a:ext cx="685801" cy="666034"/>
              <a:chOff x="0" y="0"/>
              <a:chExt cx="685800" cy="666033"/>
            </a:xfrm>
          </p:grpSpPr>
          <p:grpSp>
            <p:nvGrpSpPr>
              <p:cNvPr id="2461" name="Rectangle 15"/>
              <p:cNvGrpSpPr/>
              <p:nvPr/>
            </p:nvGrpSpPr>
            <p:grpSpPr>
              <a:xfrm>
                <a:off x="-1" y="-1"/>
                <a:ext cx="685802" cy="666035"/>
                <a:chOff x="0" y="0"/>
                <a:chExt cx="685800" cy="666033"/>
              </a:xfrm>
            </p:grpSpPr>
            <p:sp>
              <p:nvSpPr>
                <p:cNvPr id="2459" name="Rectangle"/>
                <p:cNvSpPr/>
                <p:nvPr/>
              </p:nvSpPr>
              <p:spPr>
                <a:xfrm rot="10800000">
                  <a:off x="0" y="-1"/>
                  <a:ext cx="685800" cy="666034"/>
                </a:xfrm>
                <a:prstGeom prst="rect">
                  <a:avLst/>
                </a:prstGeom>
                <a:solidFill>
                  <a:srgbClr val="FFFFFF"/>
                </a:solid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460" name="F"/>
                <p:cNvSpPr txBox="1"/>
                <p:nvPr/>
              </p:nvSpPr>
              <p:spPr>
                <a:xfrm rot="10800000">
                  <a:off x="0" y="153946"/>
                  <a:ext cx="6858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F</a:t>
                  </a:r>
                </a:p>
              </p:txBody>
            </p:sp>
          </p:grpSp>
          <p:sp>
            <p:nvSpPr>
              <p:cNvPr id="2462" name="TextBox 16"/>
              <p:cNvSpPr txBox="1"/>
              <p:nvPr/>
            </p:nvSpPr>
            <p:spPr>
              <a:xfrm rot="10800000">
                <a:off x="207016" y="159543"/>
                <a:ext cx="327607"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a:r>
                  <a:t>G </a:t>
                </a:r>
              </a:p>
            </p:txBody>
          </p:sp>
        </p:grpSp>
      </p:gr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6"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67" name="Rectangle 1026"/>
          <p:cNvSpPr txBox="1"/>
          <p:nvPr>
            <p:ph type="title"/>
          </p:nvPr>
        </p:nvSpPr>
        <p:spPr>
          <a:prstGeom prst="rect">
            <a:avLst/>
          </a:prstGeom>
        </p:spPr>
        <p:txBody>
          <a:bodyPr/>
          <a:lstStyle/>
          <a:p>
            <a:pPr/>
            <a:r>
              <a:t>Mean kernel</a:t>
            </a:r>
          </a:p>
        </p:txBody>
      </p:sp>
      <p:sp>
        <p:nvSpPr>
          <p:cNvPr id="2468" name="Rectangle 1027"/>
          <p:cNvSpPr txBox="1"/>
          <p:nvPr>
            <p:ph type="body" idx="1"/>
          </p:nvPr>
        </p:nvSpPr>
        <p:spPr>
          <a:prstGeom prst="rect">
            <a:avLst/>
          </a:prstGeom>
        </p:spPr>
        <p:txBody>
          <a:bodyPr/>
          <a:lstStyle/>
          <a:p>
            <a:pPr/>
            <a:r>
              <a:t>What’s the kernel for a 3x3 mean filter?</a:t>
            </a:r>
          </a:p>
        </p:txBody>
      </p:sp>
      <p:graphicFrame>
        <p:nvGraphicFramePr>
          <p:cNvPr id="2469" name="Group 1030"/>
          <p:cNvGraphicFramePr/>
          <p:nvPr/>
        </p:nvGraphicFramePr>
        <p:xfrm>
          <a:off x="1499682" y="1989496"/>
          <a:ext cx="3886206" cy="3349632"/>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88939"/>
                <a:gridCol w="388937"/>
                <a:gridCol w="387351"/>
                <a:gridCol w="388939"/>
                <a:gridCol w="388937"/>
                <a:gridCol w="388939"/>
                <a:gridCol w="388937"/>
                <a:gridCol w="387351"/>
                <a:gridCol w="388939"/>
                <a:gridCol w="388937"/>
              </a:tblGrid>
              <a:tr h="334963">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28575">
                      <a:solidFill>
                        <a:srgbClr val="000000"/>
                      </a:solidFill>
                    </a:lnL>
                    <a:lnR w="12700">
                      <a:solidFill>
                        <a:srgbClr val="000000"/>
                      </a:solidFill>
                    </a:lnR>
                    <a:lnT w="28575">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28575">
                      <a:solidFill>
                        <a:srgbClr val="000000"/>
                      </a:solidFill>
                    </a:lnR>
                    <a:lnT w="28575">
                      <a:solidFill>
                        <a:srgbClr val="000000"/>
                      </a:solidFill>
                    </a:lnT>
                    <a:lnB w="12700">
                      <a:solidFill>
                        <a:srgbClr val="000000"/>
                      </a:solidFill>
                    </a:lnB>
                    <a:solidFill>
                      <a:srgbClr val="808080"/>
                    </a:solidFill>
                  </a:tcPr>
                </a:tc>
              </a:tr>
              <a:tr h="334963">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808080"/>
                    </a:solidFill>
                  </a:tcPr>
                </a:tc>
              </a:tr>
              <a:tr h="334963">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808080"/>
                    </a:solidFill>
                  </a:tcPr>
                </a:tc>
              </a:tr>
              <a:tr h="334963">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808080"/>
                    </a:solidFill>
                  </a:tcPr>
                </a:tc>
              </a:tr>
              <a:tr h="334963">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808080"/>
                    </a:solidFill>
                  </a:tcPr>
                </a:tc>
              </a:tr>
              <a:tr h="334963">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808080"/>
                    </a:solidFill>
                  </a:tcPr>
                </a:tc>
              </a:tr>
              <a:tr h="334963">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808080"/>
                    </a:solidFill>
                  </a:tcPr>
                </a:tc>
              </a:tr>
              <a:tr h="334963">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808080"/>
                    </a:solidFill>
                  </a:tcPr>
                </a:tc>
              </a:tr>
              <a:tr h="334963">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90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solidFill>
                      <a:srgbClr val="808080"/>
                    </a:solidFill>
                  </a:tcPr>
                </a:tc>
              </a:tr>
              <a:tr h="334963">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28575">
                      <a:solidFill>
                        <a:srgbClr val="000000"/>
                      </a:solidFill>
                    </a:lnL>
                    <a:lnR w="12700">
                      <a:solidFill>
                        <a:srgbClr val="000000"/>
                      </a:solidFill>
                    </a:lnR>
                    <a:lnT w="12700">
                      <a:solidFill>
                        <a:srgbClr val="000000"/>
                      </a:solidFill>
                    </a:lnT>
                    <a:lnB w="28575">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solidFill>
                      <a:srgbClr val="808080"/>
                    </a:solidFill>
                  </a:tcPr>
                </a:tc>
                <a:tc>
                  <a:txBody>
                    <a:bodyPr/>
                    <a:lstStyle/>
                    <a:p>
                      <a:pPr algn="ctr" defTabSz="914400">
                        <a:spcBef>
                          <a:spcPts val="800"/>
                        </a:spcBef>
                        <a:defRPr sz="1800"/>
                      </a:pPr>
                      <a:r>
                        <a:rPr sz="1400">
                          <a:latin typeface="Myriad Roman"/>
                          <a:ea typeface="Myriad Roman"/>
                          <a:cs typeface="Myriad Roman"/>
                          <a:sym typeface="Myriad Roman"/>
                        </a:rPr>
                        <a:t>0</a:t>
                      </a:r>
                    </a:p>
                  </a:txBody>
                  <a:tcPr marL="0" marR="0" marT="0" marB="0" anchor="t" anchorCtr="0" horzOverflow="overflow">
                    <a:lnL w="12700">
                      <a:solidFill>
                        <a:srgbClr val="000000"/>
                      </a:solidFill>
                    </a:lnL>
                    <a:lnR w="28575">
                      <a:solidFill>
                        <a:srgbClr val="000000"/>
                      </a:solidFill>
                    </a:lnR>
                    <a:lnT w="12700">
                      <a:solidFill>
                        <a:srgbClr val="000000"/>
                      </a:solidFill>
                    </a:lnT>
                    <a:lnB w="28575">
                      <a:solidFill>
                        <a:srgbClr val="000000"/>
                      </a:solidFill>
                    </a:lnB>
                    <a:solidFill>
                      <a:srgbClr val="808080"/>
                    </a:solidFill>
                  </a:tcPr>
                </a:tc>
              </a:tr>
            </a:tbl>
          </a:graphicData>
        </a:graphic>
      </p:graphicFrame>
      <p:graphicFrame>
        <p:nvGraphicFramePr>
          <p:cNvPr id="2470" name="Group 1153"/>
          <p:cNvGraphicFramePr/>
          <p:nvPr/>
        </p:nvGraphicFramePr>
        <p:xfrm>
          <a:off x="6224073" y="3072171"/>
          <a:ext cx="1143001" cy="105092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81000"/>
                <a:gridCol w="381000"/>
                <a:gridCol w="381000"/>
              </a:tblGrid>
              <a:tr h="381000">
                <a:tc>
                  <a:txBody>
                    <a:bodyPr/>
                    <a:lstStyle/>
                    <a:p>
                      <a:pPr algn="ctr" defTabSz="914400">
                        <a:spcBef>
                          <a:spcPts val="1000"/>
                        </a:spcBef>
                        <a:defRPr sz="1400">
                          <a:latin typeface="Myriad Roman"/>
                          <a:ea typeface="Myriad Roman"/>
                          <a:cs typeface="Myriad Roman"/>
                          <a:sym typeface="Myriad Roman"/>
                        </a:defRPr>
                      </a:pPr>
                    </a:p>
                  </a:txBody>
                  <a:tcPr marL="0" marR="0" marT="0" marB="0"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defTabSz="914400">
                        <a:spcBef>
                          <a:spcPts val="1000"/>
                        </a:spcBef>
                        <a:defRPr sz="1400">
                          <a:latin typeface="Myriad Roman"/>
                          <a:ea typeface="Myriad Roman"/>
                          <a:cs typeface="Myriad Roman"/>
                          <a:sym typeface="Myriad Roman"/>
                        </a:defRPr>
                      </a:pP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defTabSz="914400">
                        <a:spcBef>
                          <a:spcPts val="1000"/>
                        </a:spcBef>
                        <a:defRPr sz="1400">
                          <a:latin typeface="Myriad Roman"/>
                          <a:ea typeface="Myriad Roman"/>
                          <a:cs typeface="Myriad Roman"/>
                          <a:sym typeface="Myriad Roman"/>
                        </a:defRPr>
                      </a:pPr>
                    </a:p>
                  </a:txBody>
                  <a:tcPr marL="0" marR="0" marT="0" marB="0"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334963">
                <a:tc>
                  <a:txBody>
                    <a:bodyPr/>
                    <a:lstStyle/>
                    <a:p>
                      <a:pPr algn="ctr" defTabSz="914400">
                        <a:spcBef>
                          <a:spcPts val="1000"/>
                        </a:spcBef>
                        <a:defRPr sz="1400">
                          <a:latin typeface="Myriad Roman"/>
                          <a:ea typeface="Myriad Roman"/>
                          <a:cs typeface="Myriad Roman"/>
                          <a:sym typeface="Myriad Roman"/>
                        </a:defRPr>
                      </a:pP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1000"/>
                        </a:spcBef>
                        <a:defRPr sz="1400">
                          <a:latin typeface="Myriad Roman"/>
                          <a:ea typeface="Myriad Roman"/>
                          <a:cs typeface="Myriad Roman"/>
                          <a:sym typeface="Myriad Roman"/>
                        </a:defRPr>
                      </a:pP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1000"/>
                        </a:spcBef>
                        <a:defRPr sz="1400">
                          <a:latin typeface="Myriad Roman"/>
                          <a:ea typeface="Myriad Roman"/>
                          <a:cs typeface="Myriad Roman"/>
                          <a:sym typeface="Myriad Roman"/>
                        </a:defRPr>
                      </a:pP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34963">
                <a:tc>
                  <a:txBody>
                    <a:bodyPr/>
                    <a:lstStyle/>
                    <a:p>
                      <a:pPr algn="ctr" defTabSz="914400">
                        <a:spcBef>
                          <a:spcPts val="1000"/>
                        </a:spcBef>
                        <a:defRPr sz="1400">
                          <a:latin typeface="Myriad Roman"/>
                          <a:ea typeface="Myriad Roman"/>
                          <a:cs typeface="Myriad Roman"/>
                          <a:sym typeface="Myriad Roman"/>
                        </a:defRPr>
                      </a:pPr>
                    </a:p>
                  </a:txBody>
                  <a:tcPr marL="0" marR="0" marT="0" marB="0"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defTabSz="914400">
                        <a:spcBef>
                          <a:spcPts val="1000"/>
                        </a:spcBef>
                        <a:defRPr sz="1400">
                          <a:latin typeface="Myriad Roman"/>
                          <a:ea typeface="Myriad Roman"/>
                          <a:cs typeface="Myriad Roman"/>
                          <a:sym typeface="Myriad Roman"/>
                        </a:defRPr>
                      </a:pP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defTabSz="914400">
                        <a:spcBef>
                          <a:spcPts val="1000"/>
                        </a:spcBef>
                        <a:defRPr sz="1400">
                          <a:latin typeface="Myriad Roman"/>
                          <a:ea typeface="Myriad Roman"/>
                          <a:cs typeface="Myriad Roman"/>
                          <a:sym typeface="Myriad Roman"/>
                        </a:defRPr>
                      </a:pPr>
                    </a:p>
                  </a:txBody>
                  <a:tcPr marL="0" marR="0" marT="0" marB="0"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pic>
        <p:nvPicPr>
          <p:cNvPr id="2471" name="Picture 1171" descr="Picture 1171"/>
          <p:cNvPicPr>
            <a:picLocks noChangeAspect="1"/>
          </p:cNvPicPr>
          <p:nvPr/>
        </p:nvPicPr>
        <p:blipFill>
          <a:blip r:embed="rId3">
            <a:extLst/>
          </a:blip>
          <a:stretch>
            <a:fillRect/>
          </a:stretch>
        </p:blipFill>
        <p:spPr>
          <a:xfrm>
            <a:off x="3042722" y="5489933"/>
            <a:ext cx="952501" cy="315913"/>
          </a:xfrm>
          <a:prstGeom prst="rect">
            <a:avLst/>
          </a:prstGeom>
          <a:ln w="12700">
            <a:miter lim="400000"/>
          </a:ln>
        </p:spPr>
      </p:pic>
      <p:sp>
        <p:nvSpPr>
          <p:cNvPr id="2472" name="Rectangle 1172"/>
          <p:cNvSpPr/>
          <p:nvPr/>
        </p:nvSpPr>
        <p:spPr>
          <a:xfrm>
            <a:off x="1880672" y="4337448"/>
            <a:ext cx="1168401" cy="1004888"/>
          </a:xfrm>
          <a:prstGeom prst="rect">
            <a:avLst/>
          </a:prstGeom>
          <a:ln w="38100">
            <a:solidFill>
              <a:srgbClr val="FF0000"/>
            </a:solidFill>
            <a:miter/>
          </a:ln>
        </p:spPr>
        <p:txBody>
          <a:bodyPr lIns="45719" rIns="45719" anchor="ctr"/>
          <a:lstStyle/>
          <a:p>
            <a:pPr>
              <a:defRPr>
                <a:latin typeface="Myriad Roman"/>
                <a:ea typeface="Myriad Roman"/>
                <a:cs typeface="Myriad Roman"/>
                <a:sym typeface="Myriad Roman"/>
              </a:defRPr>
            </a:pPr>
          </a:p>
        </p:txBody>
      </p:sp>
      <p:sp>
        <p:nvSpPr>
          <p:cNvPr id="2473" name="Rectangle 1173"/>
          <p:cNvSpPr/>
          <p:nvPr/>
        </p:nvSpPr>
        <p:spPr>
          <a:xfrm>
            <a:off x="6227298" y="3065821"/>
            <a:ext cx="1139826" cy="1042988"/>
          </a:xfrm>
          <a:prstGeom prst="rect">
            <a:avLst/>
          </a:prstGeom>
          <a:ln w="38100">
            <a:solidFill>
              <a:srgbClr val="FF0000"/>
            </a:solidFill>
            <a:miter/>
          </a:ln>
        </p:spPr>
        <p:txBody>
          <a:bodyPr lIns="45719" rIns="45719" anchor="ctr"/>
          <a:lstStyle/>
          <a:p>
            <a:pPr>
              <a:defRPr>
                <a:latin typeface="Myriad Roman"/>
                <a:ea typeface="Myriad Roman"/>
                <a:cs typeface="Myriad Roman"/>
                <a:sym typeface="Myriad Roman"/>
              </a:defRPr>
            </a:pPr>
          </a:p>
        </p:txBody>
      </p:sp>
      <p:pic>
        <p:nvPicPr>
          <p:cNvPr id="2474" name="Picture 1175" descr="Picture 1175"/>
          <p:cNvPicPr>
            <a:picLocks noChangeAspect="1"/>
          </p:cNvPicPr>
          <p:nvPr/>
        </p:nvPicPr>
        <p:blipFill>
          <a:blip r:embed="rId4">
            <a:extLst/>
          </a:blip>
          <a:stretch>
            <a:fillRect/>
          </a:stretch>
        </p:blipFill>
        <p:spPr>
          <a:xfrm>
            <a:off x="6274885" y="4280258"/>
            <a:ext cx="998540" cy="315913"/>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8"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79" name="Rectangle 1026"/>
          <p:cNvSpPr txBox="1"/>
          <p:nvPr>
            <p:ph type="title"/>
          </p:nvPr>
        </p:nvSpPr>
        <p:spPr>
          <a:prstGeom prst="rect">
            <a:avLst/>
          </a:prstGeom>
        </p:spPr>
        <p:txBody>
          <a:bodyPr/>
          <a:lstStyle/>
          <a:p>
            <a:pPr/>
            <a:r>
              <a:t>Gaussian Filtering</a:t>
            </a:r>
          </a:p>
        </p:txBody>
      </p:sp>
      <p:sp>
        <p:nvSpPr>
          <p:cNvPr id="2480" name="Rectangle 1027"/>
          <p:cNvSpPr txBox="1"/>
          <p:nvPr>
            <p:ph type="body" idx="1"/>
          </p:nvPr>
        </p:nvSpPr>
        <p:spPr>
          <a:prstGeom prst="rect">
            <a:avLst/>
          </a:prstGeom>
        </p:spPr>
        <p:txBody>
          <a:bodyPr/>
          <a:lstStyle/>
          <a:p>
            <a:pPr/>
            <a:r>
              <a:t>A Gaussian kernel gives less weight to pixels further from the center of the window</a:t>
            </a:r>
          </a:p>
          <a:p>
            <a:pPr/>
          </a:p>
          <a:p>
            <a:pPr/>
          </a:p>
          <a:p>
            <a:pPr/>
          </a:p>
          <a:p>
            <a:pPr/>
          </a:p>
          <a:p>
            <a:pPr/>
          </a:p>
          <a:p>
            <a:pPr/>
          </a:p>
          <a:p>
            <a:pPr/>
          </a:p>
          <a:p>
            <a:pPr/>
            <a:r>
              <a:t>This kernel is an approximation of a Gaussian function:</a:t>
            </a:r>
          </a:p>
        </p:txBody>
      </p:sp>
      <p:pic>
        <p:nvPicPr>
          <p:cNvPr id="2481" name="Object 1174" descr="Object 1174"/>
          <p:cNvPicPr>
            <a:picLocks noChangeAspect="1"/>
          </p:cNvPicPr>
          <p:nvPr/>
        </p:nvPicPr>
        <p:blipFill>
          <a:blip r:embed="rId2">
            <a:extLst/>
          </a:blip>
          <a:stretch>
            <a:fillRect/>
          </a:stretch>
        </p:blipFill>
        <p:spPr>
          <a:xfrm>
            <a:off x="4648200" y="4616044"/>
            <a:ext cx="2794000" cy="1293486"/>
          </a:xfrm>
          <a:prstGeom prst="rect">
            <a:avLst/>
          </a:prstGeom>
          <a:ln w="12700">
            <a:miter lim="400000"/>
          </a:ln>
        </p:spPr>
      </p:pic>
      <p:pic>
        <p:nvPicPr>
          <p:cNvPr id="2482" name="Picture 1175" descr="Picture 1175"/>
          <p:cNvPicPr>
            <a:picLocks noChangeAspect="1"/>
          </p:cNvPicPr>
          <p:nvPr/>
        </p:nvPicPr>
        <p:blipFill>
          <a:blip r:embed="rId3">
            <a:extLst/>
          </a:blip>
          <a:stretch>
            <a:fillRect/>
          </a:stretch>
        </p:blipFill>
        <p:spPr>
          <a:xfrm>
            <a:off x="791117" y="5262771"/>
            <a:ext cx="3415861" cy="599686"/>
          </a:xfrm>
          <a:prstGeom prst="rect">
            <a:avLst/>
          </a:prstGeom>
          <a:ln w="12700">
            <a:miter lim="400000"/>
          </a:ln>
        </p:spPr>
      </p:pic>
      <p:pic>
        <p:nvPicPr>
          <p:cNvPr id="2483" name="Picture 5" descr="Picture 5"/>
          <p:cNvPicPr>
            <a:picLocks noChangeAspect="1"/>
          </p:cNvPicPr>
          <p:nvPr/>
        </p:nvPicPr>
        <p:blipFill>
          <a:blip r:embed="rId4">
            <a:extLst/>
          </a:blip>
          <a:stretch>
            <a:fillRect/>
          </a:stretch>
        </p:blipFill>
        <p:spPr>
          <a:xfrm>
            <a:off x="798526" y="1905000"/>
            <a:ext cx="3087687" cy="3034755"/>
          </a:xfrm>
          <a:prstGeom prst="rect">
            <a:avLst/>
          </a:prstGeom>
          <a:ln w="12700">
            <a:miter lim="400000"/>
          </a:ln>
        </p:spPr>
      </p:pic>
      <p:graphicFrame>
        <p:nvGraphicFramePr>
          <p:cNvPr id="2484" name="Group 1151"/>
          <p:cNvGraphicFramePr/>
          <p:nvPr/>
        </p:nvGraphicFramePr>
        <p:xfrm>
          <a:off x="5733389" y="2139951"/>
          <a:ext cx="1143001" cy="105092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81000"/>
                <a:gridCol w="381000"/>
                <a:gridCol w="381000"/>
              </a:tblGrid>
              <a:tr h="381000">
                <a:tc>
                  <a:txBody>
                    <a:bodyPr/>
                    <a:lstStyle/>
                    <a:p>
                      <a:pPr algn="ctr" defTabSz="914400">
                        <a:spcBef>
                          <a:spcPts val="800"/>
                        </a:spcBef>
                        <a:defRPr sz="1800"/>
                      </a:pPr>
                      <a:r>
                        <a:rPr sz="1400">
                          <a:latin typeface="Myriad Roman"/>
                          <a:ea typeface="Myriad Roman"/>
                          <a:cs typeface="Myriad Roman"/>
                          <a:sym typeface="Myriad Roman"/>
                        </a:rPr>
                        <a:t>1</a:t>
                      </a:r>
                    </a:p>
                  </a:txBody>
                  <a:tcPr marL="0" marR="0" marT="0" marB="0"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2</a:t>
                      </a: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1</a:t>
                      </a:r>
                    </a:p>
                  </a:txBody>
                  <a:tcPr marL="0" marR="0" marT="0" marB="0"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334963">
                <a:tc>
                  <a:txBody>
                    <a:bodyPr/>
                    <a:lstStyle/>
                    <a:p>
                      <a:pPr algn="ctr" defTabSz="914400">
                        <a:spcBef>
                          <a:spcPts val="800"/>
                        </a:spcBef>
                        <a:defRPr sz="1800"/>
                      </a:pPr>
                      <a:r>
                        <a:rPr sz="1400">
                          <a:latin typeface="Myriad Roman"/>
                          <a:ea typeface="Myriad Roman"/>
                          <a:cs typeface="Myriad Roman"/>
                          <a:sym typeface="Myriad Roman"/>
                        </a:rPr>
                        <a:t>2</a:t>
                      </a: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4</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2</a:t>
                      </a: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34963">
                <a:tc>
                  <a:txBody>
                    <a:bodyPr/>
                    <a:lstStyle/>
                    <a:p>
                      <a:pPr algn="ctr" defTabSz="914400">
                        <a:spcBef>
                          <a:spcPts val="800"/>
                        </a:spcBef>
                        <a:defRPr sz="1800"/>
                      </a:pPr>
                      <a:r>
                        <a:rPr sz="1400">
                          <a:latin typeface="Myriad Roman"/>
                          <a:ea typeface="Myriad Roman"/>
                          <a:cs typeface="Myriad Roman"/>
                          <a:sym typeface="Myriad Roman"/>
                        </a:rPr>
                        <a:t>1</a:t>
                      </a:r>
                    </a:p>
                  </a:txBody>
                  <a:tcPr marL="0" marR="0" marT="0" marB="0"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2</a:t>
                      </a: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defTabSz="914400">
                        <a:spcBef>
                          <a:spcPts val="800"/>
                        </a:spcBef>
                        <a:defRPr sz="1800"/>
                      </a:pPr>
                      <a:r>
                        <a:rPr sz="1400">
                          <a:latin typeface="Myriad Roman"/>
                          <a:ea typeface="Myriad Roman"/>
                          <a:cs typeface="Myriad Roman"/>
                          <a:sym typeface="Myriad Roman"/>
                        </a:rPr>
                        <a:t>1</a:t>
                      </a:r>
                    </a:p>
                  </a:txBody>
                  <a:tcPr marL="0" marR="0" marT="0" marB="0"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sp>
        <p:nvSpPr>
          <p:cNvPr id="2485" name="Rectangle 1171"/>
          <p:cNvSpPr/>
          <p:nvPr/>
        </p:nvSpPr>
        <p:spPr>
          <a:xfrm>
            <a:off x="5736607" y="2133600"/>
            <a:ext cx="1139826" cy="1042989"/>
          </a:xfrm>
          <a:prstGeom prst="rect">
            <a:avLst/>
          </a:prstGeom>
          <a:ln w="38100">
            <a:solidFill>
              <a:srgbClr val="FF0000"/>
            </a:solidFill>
            <a:miter/>
          </a:ln>
        </p:spPr>
        <p:txBody>
          <a:bodyPr lIns="45719" rIns="45719" anchor="ctr"/>
          <a:lstStyle/>
          <a:p>
            <a:pPr>
              <a:defRPr>
                <a:latin typeface="Myriad Roman"/>
                <a:ea typeface="Myriad Roman"/>
                <a:cs typeface="Myriad Roman"/>
                <a:sym typeface="Myriad Roman"/>
              </a:defRPr>
            </a:pPr>
          </a:p>
        </p:txBody>
      </p:sp>
      <p:pic>
        <p:nvPicPr>
          <p:cNvPr id="2486" name="Picture 1172" descr="Picture 1172"/>
          <p:cNvPicPr>
            <a:picLocks noChangeAspect="1"/>
          </p:cNvPicPr>
          <p:nvPr/>
        </p:nvPicPr>
        <p:blipFill>
          <a:blip r:embed="rId5">
            <a:extLst/>
          </a:blip>
          <a:stretch>
            <a:fillRect/>
          </a:stretch>
        </p:blipFill>
        <p:spPr>
          <a:xfrm>
            <a:off x="5246041" y="2338388"/>
            <a:ext cx="411164" cy="696913"/>
          </a:xfrm>
          <a:prstGeom prst="rect">
            <a:avLst/>
          </a:prstGeom>
          <a:ln w="12700">
            <a:miter lim="400000"/>
          </a:ln>
        </p:spPr>
      </p:pic>
      <p:pic>
        <p:nvPicPr>
          <p:cNvPr id="2487" name="Picture 1173" descr="Picture 1173"/>
          <p:cNvPicPr>
            <a:picLocks noChangeAspect="1"/>
          </p:cNvPicPr>
          <p:nvPr/>
        </p:nvPicPr>
        <p:blipFill>
          <a:blip r:embed="rId6">
            <a:extLst/>
          </a:blip>
          <a:stretch>
            <a:fillRect/>
          </a:stretch>
        </p:blipFill>
        <p:spPr>
          <a:xfrm>
            <a:off x="5784201" y="3348037"/>
            <a:ext cx="998540" cy="315913"/>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9"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90" name="Rectangle 2"/>
          <p:cNvSpPr txBox="1"/>
          <p:nvPr>
            <p:ph type="title"/>
          </p:nvPr>
        </p:nvSpPr>
        <p:spPr>
          <a:prstGeom prst="rect">
            <a:avLst/>
          </a:prstGeom>
        </p:spPr>
        <p:txBody>
          <a:bodyPr/>
          <a:lstStyle/>
          <a:p>
            <a:pPr/>
            <a:r>
              <a:t>Gaussian Averaging</a:t>
            </a:r>
          </a:p>
        </p:txBody>
      </p:sp>
      <p:sp>
        <p:nvSpPr>
          <p:cNvPr id="2491" name="Rectangle 3"/>
          <p:cNvSpPr txBox="1"/>
          <p:nvPr>
            <p:ph type="body" sz="half" idx="1"/>
          </p:nvPr>
        </p:nvSpPr>
        <p:spPr>
          <a:xfrm>
            <a:off x="711200" y="914400"/>
            <a:ext cx="4038600" cy="5600700"/>
          </a:xfrm>
          <a:prstGeom prst="rect">
            <a:avLst/>
          </a:prstGeom>
        </p:spPr>
        <p:txBody>
          <a:bodyPr/>
          <a:lstStyle/>
          <a:p>
            <a:pPr/>
            <a:r>
              <a:t>Rotationally symmetric.</a:t>
            </a:r>
          </a:p>
          <a:p>
            <a:pPr/>
            <a:r>
              <a:t>Weights nearby pixels more than distant ones.</a:t>
            </a:r>
          </a:p>
          <a:p>
            <a:pPr lvl="1">
              <a:spcBef>
                <a:spcPts val="400"/>
              </a:spcBef>
            </a:pPr>
            <a:r>
              <a:t>This makes sense as probabalistic inference.</a:t>
            </a:r>
          </a:p>
        </p:txBody>
      </p:sp>
      <p:sp>
        <p:nvSpPr>
          <p:cNvPr id="2492" name="Rectangle 4"/>
          <p:cNvSpPr txBox="1"/>
          <p:nvPr/>
        </p:nvSpPr>
        <p:spPr>
          <a:xfrm>
            <a:off x="4800600" y="5105400"/>
            <a:ext cx="4114800" cy="650105"/>
          </a:xfrm>
          <a:prstGeom prst="rect">
            <a:avLst/>
          </a:prstGeom>
          <a:ln w="12700">
            <a:miter lim="400000"/>
          </a:ln>
          <a:extLst>
            <a:ext uri="{C572A759-6A51-4108-AA02-DFA0A04FC94B}">
              <ma14:wrappingTextBoxFlag xmlns:ma14="http://schemas.microsoft.com/office/mac/drawingml/2011/main" val="1"/>
            </a:ext>
          </a:extLst>
        </p:spPr>
        <p:txBody>
          <a:bodyPr lIns="45652" tIns="45652" rIns="45652" bIns="45652">
            <a:spAutoFit/>
          </a:bodyPr>
          <a:lstStyle>
            <a:lvl1pPr defTabSz="913009">
              <a:spcBef>
                <a:spcPts val="1000"/>
              </a:spcBef>
              <a:tabLst>
                <a:tab pos="571500" algn="l"/>
              </a:tabLst>
              <a:defRPr>
                <a:latin typeface="Myriad Roman"/>
                <a:ea typeface="Myriad Roman"/>
                <a:cs typeface="Myriad Roman"/>
                <a:sym typeface="Myriad Roman"/>
              </a:defRPr>
            </a:lvl1pPr>
          </a:lstStyle>
          <a:p>
            <a:pPr/>
            <a:r>
              <a:t>A Gaussian gives a good model of a fuzzy blob</a:t>
            </a:r>
          </a:p>
        </p:txBody>
      </p:sp>
      <p:pic>
        <p:nvPicPr>
          <p:cNvPr id="2493" name="Picture 5" descr="Picture 5"/>
          <p:cNvPicPr>
            <a:picLocks noChangeAspect="1"/>
          </p:cNvPicPr>
          <p:nvPr/>
        </p:nvPicPr>
        <p:blipFill>
          <a:blip r:embed="rId2">
            <a:extLst/>
          </a:blip>
          <a:stretch>
            <a:fillRect/>
          </a:stretch>
        </p:blipFill>
        <p:spPr>
          <a:xfrm>
            <a:off x="4953037" y="1828800"/>
            <a:ext cx="4070353" cy="239911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5"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96" name="Picture 2" descr="Picture 2"/>
          <p:cNvPicPr>
            <a:picLocks noChangeAspect="1"/>
          </p:cNvPicPr>
          <p:nvPr/>
        </p:nvPicPr>
        <p:blipFill>
          <a:blip r:embed="rId2">
            <a:extLst/>
          </a:blip>
          <a:stretch>
            <a:fillRect/>
          </a:stretch>
        </p:blipFill>
        <p:spPr>
          <a:xfrm>
            <a:off x="1143012" y="1885952"/>
            <a:ext cx="2946401" cy="2305049"/>
          </a:xfrm>
          <a:prstGeom prst="rect">
            <a:avLst/>
          </a:prstGeom>
          <a:ln w="12700">
            <a:miter lim="400000"/>
          </a:ln>
        </p:spPr>
      </p:pic>
      <p:sp>
        <p:nvSpPr>
          <p:cNvPr id="2497" name="Rectangle 4"/>
          <p:cNvSpPr txBox="1"/>
          <p:nvPr/>
        </p:nvSpPr>
        <p:spPr>
          <a:xfrm>
            <a:off x="685800" y="919547"/>
            <a:ext cx="7772400" cy="523105"/>
          </a:xfrm>
          <a:prstGeom prst="rect">
            <a:avLst/>
          </a:prstGeom>
          <a:ln w="12700">
            <a:miter lim="400000"/>
          </a:ln>
          <a:extLst>
            <a:ext uri="{C572A759-6A51-4108-AA02-DFA0A04FC94B}">
              <ma14:wrappingTextBoxFlag xmlns:ma14="http://schemas.microsoft.com/office/mac/drawingml/2011/main" val="1"/>
            </a:ext>
          </a:extLst>
        </p:spPr>
        <p:txBody>
          <a:bodyPr lIns="45652" tIns="45652" rIns="45652" bIns="45652" anchor="ctr">
            <a:spAutoFit/>
          </a:bodyPr>
          <a:lstStyle>
            <a:lvl1pPr defTabSz="913009">
              <a:defRPr b="1" sz="2800">
                <a:latin typeface="Myriad Roman"/>
                <a:ea typeface="Myriad Roman"/>
                <a:cs typeface="Myriad Roman"/>
                <a:sym typeface="Myriad Roman"/>
              </a:defRPr>
            </a:lvl1pPr>
          </a:lstStyle>
          <a:p>
            <a:pPr/>
            <a:r>
              <a:t>An Isotropic Gaussian</a:t>
            </a:r>
          </a:p>
        </p:txBody>
      </p:sp>
      <p:grpSp>
        <p:nvGrpSpPr>
          <p:cNvPr id="2500" name="Rectangle 5"/>
          <p:cNvGrpSpPr/>
          <p:nvPr/>
        </p:nvGrpSpPr>
        <p:grpSpPr>
          <a:xfrm>
            <a:off x="5689600" y="1371599"/>
            <a:ext cx="3073400" cy="4114801"/>
            <a:chOff x="0" y="0"/>
            <a:chExt cx="3073400" cy="4114800"/>
          </a:xfrm>
        </p:grpSpPr>
        <p:sp>
          <p:nvSpPr>
            <p:cNvPr id="2498" name="Rectangle"/>
            <p:cNvSpPr/>
            <p:nvPr/>
          </p:nvSpPr>
          <p:spPr>
            <a:xfrm>
              <a:off x="0" y="0"/>
              <a:ext cx="3073400" cy="4114800"/>
            </a:xfrm>
            <a:prstGeom prst="rect">
              <a:avLst/>
            </a:prstGeom>
            <a:solidFill>
              <a:srgbClr val="FFFFFF"/>
            </a:solidFill>
            <a:ln w="9525" cap="flat">
              <a:solidFill>
                <a:srgbClr val="000000"/>
              </a:solidFill>
              <a:prstDash val="solid"/>
              <a:miter lim="800000"/>
            </a:ln>
            <a:effectLst/>
          </p:spPr>
          <p:txBody>
            <a:bodyPr wrap="square" lIns="45719" tIns="45719" rIns="45719" bIns="45719" numCol="1" anchor="t">
              <a:noAutofit/>
            </a:bodyPr>
            <a:lstStyle/>
            <a:p>
              <a:pPr defTabSz="913009">
                <a:spcBef>
                  <a:spcPts val="1000"/>
                </a:spcBef>
                <a:tabLst>
                  <a:tab pos="571500" algn="l"/>
                </a:tabLst>
                <a:defRPr>
                  <a:latin typeface="Myriad Roman"/>
                  <a:ea typeface="Myriad Roman"/>
                  <a:cs typeface="Myriad Roman"/>
                  <a:sym typeface="Myriad Roman"/>
                </a:defRPr>
              </a:pPr>
            </a:p>
          </p:txBody>
        </p:sp>
        <p:sp>
          <p:nvSpPr>
            <p:cNvPr id="2499" name="The picture shows a smoothing kernel proportional to…"/>
            <p:cNvSpPr txBox="1"/>
            <p:nvPr/>
          </p:nvSpPr>
          <p:spPr>
            <a:xfrm>
              <a:off x="0" y="0"/>
              <a:ext cx="3073400" cy="31545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52" tIns="45652" rIns="45652" bIns="45652" numCol="1" anchor="t">
              <a:spAutoFit/>
            </a:bodyPr>
            <a:lstStyle/>
            <a:p>
              <a:pPr defTabSz="913009">
                <a:spcBef>
                  <a:spcPts val="1000"/>
                </a:spcBef>
                <a:tabLst>
                  <a:tab pos="571500" algn="l"/>
                </a:tabLst>
                <a:defRPr>
                  <a:latin typeface="Myriad Roman"/>
                  <a:ea typeface="Myriad Roman"/>
                  <a:cs typeface="Myriad Roman"/>
                  <a:sym typeface="Myriad Roman"/>
                </a:defRPr>
              </a:pPr>
              <a:r>
                <a:t>The picture shows a smoothing kernel proportional to            </a:t>
              </a:r>
            </a:p>
            <a:p>
              <a:pPr defTabSz="913009">
                <a:spcBef>
                  <a:spcPts val="1000"/>
                </a:spcBef>
                <a:tabLst>
                  <a:tab pos="571500" algn="l"/>
                </a:tabLst>
                <a:defRPr>
                  <a:latin typeface="Myriad Roman"/>
                  <a:ea typeface="Myriad Roman"/>
                  <a:cs typeface="Myriad Roman"/>
                  <a:sym typeface="Myriad Roman"/>
                </a:defRPr>
              </a:pPr>
            </a:p>
            <a:p>
              <a:pPr defTabSz="913009">
                <a:spcBef>
                  <a:spcPts val="1000"/>
                </a:spcBef>
                <a:tabLst>
                  <a:tab pos="571500" algn="l"/>
                </a:tabLst>
                <a:defRPr>
                  <a:latin typeface="Myriad Roman"/>
                  <a:ea typeface="Myriad Roman"/>
                  <a:cs typeface="Myriad Roman"/>
                  <a:sym typeface="Myriad Roman"/>
                </a:defRPr>
              </a:pPr>
            </a:p>
            <a:p>
              <a:pPr defTabSz="913009">
                <a:spcBef>
                  <a:spcPts val="1000"/>
                </a:spcBef>
                <a:tabLst>
                  <a:tab pos="571500" algn="l"/>
                </a:tabLst>
                <a:defRPr>
                  <a:latin typeface="Myriad Roman"/>
                  <a:ea typeface="Myriad Roman"/>
                  <a:cs typeface="Myriad Roman"/>
                  <a:sym typeface="Myriad Roman"/>
                </a:defRPr>
              </a:pPr>
            </a:p>
            <a:p>
              <a:pPr defTabSz="913009">
                <a:spcBef>
                  <a:spcPts val="1000"/>
                </a:spcBef>
                <a:tabLst>
                  <a:tab pos="571500" algn="l"/>
                </a:tabLst>
                <a:defRPr>
                  <a:latin typeface="Myriad Roman"/>
                  <a:ea typeface="Myriad Roman"/>
                  <a:cs typeface="Myriad Roman"/>
                  <a:sym typeface="Myriad Roman"/>
                </a:defRPr>
              </a:pPr>
              <a:r>
                <a:t>(which is a reasonable model of a circularly symmetric fuzzy blob)</a:t>
              </a:r>
            </a:p>
          </p:txBody>
        </p:sp>
      </p:grpSp>
      <p:grpSp>
        <p:nvGrpSpPr>
          <p:cNvPr id="2503" name="Picture 6"/>
          <p:cNvGrpSpPr/>
          <p:nvPr/>
        </p:nvGrpSpPr>
        <p:grpSpPr>
          <a:xfrm>
            <a:off x="5689603" y="2571764"/>
            <a:ext cx="3014134" cy="771526"/>
            <a:chOff x="0" y="0"/>
            <a:chExt cx="3014133" cy="771525"/>
          </a:xfrm>
        </p:grpSpPr>
        <p:sp>
          <p:nvSpPr>
            <p:cNvPr id="2501" name="Rectangle"/>
            <p:cNvSpPr/>
            <p:nvPr/>
          </p:nvSpPr>
          <p:spPr>
            <a:xfrm>
              <a:off x="0" y="0"/>
              <a:ext cx="3014134" cy="77152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2502" name="image34.pdf" descr="image34.pdf"/>
            <p:cNvPicPr>
              <a:picLocks noChangeAspect="1"/>
            </p:cNvPicPr>
            <p:nvPr/>
          </p:nvPicPr>
          <p:blipFill>
            <a:blip r:embed="rId3">
              <a:extLst/>
            </a:blip>
            <a:stretch>
              <a:fillRect/>
            </a:stretch>
          </p:blipFill>
          <p:spPr>
            <a:xfrm>
              <a:off x="0" y="0"/>
              <a:ext cx="3014134" cy="77152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5"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06" name="Title 1"/>
          <p:cNvSpPr txBox="1"/>
          <p:nvPr>
            <p:ph type="title"/>
          </p:nvPr>
        </p:nvSpPr>
        <p:spPr>
          <a:prstGeom prst="rect">
            <a:avLst/>
          </a:prstGeom>
        </p:spPr>
        <p:txBody>
          <a:bodyPr/>
          <a:lstStyle/>
          <a:p>
            <a:pPr/>
            <a:r>
              <a:t>Matlab: filtering</a:t>
            </a:r>
          </a:p>
        </p:txBody>
      </p:sp>
      <p:sp>
        <p:nvSpPr>
          <p:cNvPr id="2507" name="Content Placeholder 2"/>
          <p:cNvSpPr txBox="1"/>
          <p:nvPr>
            <p:ph type="body" idx="1"/>
          </p:nvPr>
        </p:nvSpPr>
        <p:spPr>
          <a:prstGeom prst="rect">
            <a:avLst/>
          </a:prstGeom>
        </p:spPr>
        <p:txBody>
          <a:bodyPr/>
          <a:lstStyle/>
          <a:p>
            <a:pPr/>
            <a:r>
              <a:t>Demo use in matlab</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9"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10" name="Rectangle 2"/>
          <p:cNvSpPr txBox="1"/>
          <p:nvPr>
            <p:ph type="title"/>
          </p:nvPr>
        </p:nvSpPr>
        <p:spPr>
          <a:prstGeom prst="rect">
            <a:avLst/>
          </a:prstGeom>
        </p:spPr>
        <p:txBody>
          <a:bodyPr/>
          <a:lstStyle/>
          <a:p>
            <a:pPr/>
            <a:r>
              <a:t>Mean vs. Gaussian filtering</a:t>
            </a:r>
          </a:p>
        </p:txBody>
      </p:sp>
      <p:pic>
        <p:nvPicPr>
          <p:cNvPr id="2511" name="Object 4" descr="Object 4"/>
          <p:cNvPicPr>
            <a:picLocks noChangeAspect="1"/>
          </p:cNvPicPr>
          <p:nvPr/>
        </p:nvPicPr>
        <p:blipFill>
          <a:blip r:embed="rId2">
            <a:extLst/>
          </a:blip>
          <a:stretch>
            <a:fillRect/>
          </a:stretch>
        </p:blipFill>
        <p:spPr>
          <a:xfrm>
            <a:off x="990600" y="1143000"/>
            <a:ext cx="6738285" cy="525139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2" name="Rectangle 2"/>
          <p:cNvSpPr txBox="1"/>
          <p:nvPr>
            <p:ph type="title"/>
          </p:nvPr>
        </p:nvSpPr>
        <p:spPr>
          <a:prstGeom prst="rect">
            <a:avLst/>
          </a:prstGeom>
        </p:spPr>
        <p:txBody>
          <a:bodyPr/>
          <a:lstStyle/>
          <a:p>
            <a:pPr/>
            <a:r>
              <a:t>What is an image?</a:t>
            </a:r>
          </a:p>
        </p:txBody>
      </p:sp>
      <p:sp>
        <p:nvSpPr>
          <p:cNvPr id="2373" name="Rectangle 3"/>
          <p:cNvSpPr txBox="1"/>
          <p:nvPr>
            <p:ph type="body" idx="1"/>
          </p:nvPr>
        </p:nvSpPr>
        <p:spPr>
          <a:xfrm>
            <a:off x="406400" y="914400"/>
            <a:ext cx="8737600" cy="5600700"/>
          </a:xfrm>
          <a:prstGeom prst="rect">
            <a:avLst/>
          </a:prstGeom>
        </p:spPr>
        <p:txBody>
          <a:bodyPr/>
          <a:lstStyle/>
          <a:p>
            <a:pPr marL="342339" indent="-342339">
              <a:defRPr sz="2400"/>
            </a:pPr>
          </a:p>
          <a:p>
            <a:pPr marL="342339" indent="-342339">
              <a:spcBef>
                <a:spcPts val="500"/>
              </a:spcBef>
              <a:defRPr sz="2400"/>
            </a:pPr>
            <a:r>
              <a:t>We can think of an </a:t>
            </a:r>
            <a:r>
              <a:rPr b="1"/>
              <a:t>image </a:t>
            </a:r>
            <a:r>
              <a:t>as a function, </a:t>
            </a:r>
            <a:r>
              <a:rPr i="1"/>
              <a:t>f</a:t>
            </a:r>
            <a:r>
              <a:t>, from </a:t>
            </a:r>
            <a:r>
              <a:rPr>
                <a:latin typeface="Times New Roman"/>
                <a:ea typeface="Times New Roman"/>
                <a:cs typeface="Times New Roman"/>
                <a:sym typeface="Times New Roman"/>
              </a:rPr>
              <a:t>R</a:t>
            </a:r>
            <a:r>
              <a:rPr baseline="30000">
                <a:latin typeface="Times New Roman"/>
                <a:ea typeface="Times New Roman"/>
                <a:cs typeface="Times New Roman"/>
                <a:sym typeface="Times New Roman"/>
              </a:rPr>
              <a:t>2</a:t>
            </a:r>
            <a:r>
              <a:t> to </a:t>
            </a:r>
            <a:r>
              <a:rPr>
                <a:latin typeface="Times New Roman"/>
                <a:ea typeface="Times New Roman"/>
                <a:cs typeface="Times New Roman"/>
                <a:sym typeface="Times New Roman"/>
              </a:rPr>
              <a:t>R:</a:t>
            </a:r>
            <a:endParaRPr>
              <a:latin typeface="Times New Roman"/>
              <a:ea typeface="Times New Roman"/>
              <a:cs typeface="Times New Roman"/>
              <a:sym typeface="Times New Roman"/>
            </a:endParaRPr>
          </a:p>
          <a:p>
            <a:pPr lvl="1" marL="741733" indent="-285282">
              <a:spcBef>
                <a:spcPts val="500"/>
              </a:spcBef>
              <a:defRPr i="1" sz="2400">
                <a:latin typeface="Times New Roman"/>
                <a:ea typeface="Times New Roman"/>
                <a:cs typeface="Times New Roman"/>
                <a:sym typeface="Times New Roman"/>
              </a:defRPr>
            </a:pPr>
            <a:r>
              <a:t>f</a:t>
            </a:r>
            <a:r>
              <a:rPr i="0"/>
              <a:t>( </a:t>
            </a:r>
            <a:r>
              <a:t>x, y </a:t>
            </a:r>
            <a:r>
              <a:rPr i="0"/>
              <a:t>) </a:t>
            </a:r>
            <a:r>
              <a:rPr i="0">
                <a:latin typeface="+mn-lt"/>
                <a:ea typeface="+mn-ea"/>
                <a:cs typeface="+mn-cs"/>
                <a:sym typeface="Calibri"/>
              </a:rPr>
              <a:t>gives the </a:t>
            </a:r>
            <a:r>
              <a:rPr b="1" i="0">
                <a:latin typeface="+mn-lt"/>
                <a:ea typeface="+mn-ea"/>
                <a:cs typeface="+mn-cs"/>
                <a:sym typeface="Calibri"/>
              </a:rPr>
              <a:t>intensity</a:t>
            </a:r>
            <a:r>
              <a:rPr i="0">
                <a:latin typeface="+mn-lt"/>
                <a:ea typeface="+mn-ea"/>
                <a:cs typeface="+mn-cs"/>
                <a:sym typeface="Calibri"/>
              </a:rPr>
              <a:t> at position </a:t>
            </a:r>
            <a:r>
              <a:rPr i="0"/>
              <a:t>( </a:t>
            </a:r>
            <a:r>
              <a:t>x, y </a:t>
            </a:r>
            <a:r>
              <a:rPr i="0"/>
              <a:t>) </a:t>
            </a:r>
            <a:endParaRPr sz="2800"/>
          </a:p>
          <a:p>
            <a:pPr lvl="1" marL="741733" indent="-285282">
              <a:spcBef>
                <a:spcPts val="500"/>
              </a:spcBef>
              <a:defRPr sz="2400"/>
            </a:pPr>
            <a:r>
              <a:t>Realistically, we expect the image only to be defined over a rectangle, with a finite range:</a:t>
            </a:r>
            <a:endParaRPr sz="2800"/>
          </a:p>
          <a:p>
            <a:pPr lvl="2" marL="1141131" indent="-228228">
              <a:spcBef>
                <a:spcPts val="500"/>
              </a:spcBef>
              <a:defRPr i="1" sz="2400">
                <a:latin typeface="Times New Roman"/>
                <a:ea typeface="Times New Roman"/>
                <a:cs typeface="Times New Roman"/>
                <a:sym typeface="Times New Roman"/>
              </a:defRPr>
            </a:pPr>
            <a:r>
              <a:t>f</a:t>
            </a:r>
            <a:r>
              <a:rPr i="0"/>
              <a:t>: [</a:t>
            </a:r>
            <a:r>
              <a:t>a</a:t>
            </a:r>
            <a:r>
              <a:rPr i="0"/>
              <a:t>,</a:t>
            </a:r>
            <a:r>
              <a:t>b</a:t>
            </a:r>
            <a:r>
              <a:rPr i="0"/>
              <a:t>]</a:t>
            </a:r>
            <a:r>
              <a:rPr i="0">
                <a:latin typeface="+mj-lt"/>
                <a:ea typeface="+mj-ea"/>
                <a:cs typeface="+mj-cs"/>
                <a:sym typeface="Helvetica"/>
              </a:rPr>
              <a:t>x</a:t>
            </a:r>
            <a:r>
              <a:rPr i="0"/>
              <a:t>[</a:t>
            </a:r>
            <a:r>
              <a:t>c</a:t>
            </a:r>
            <a:r>
              <a:rPr i="0"/>
              <a:t>,</a:t>
            </a:r>
            <a:r>
              <a:t>d</a:t>
            </a:r>
            <a:r>
              <a:rPr i="0"/>
              <a:t>] </a:t>
            </a:r>
            <a:r>
              <a:rPr i="0">
                <a:latin typeface="Wingdings"/>
                <a:ea typeface="Wingdings"/>
                <a:cs typeface="Wingdings"/>
                <a:sym typeface="Wingdings"/>
              </a:rPr>
              <a:t> </a:t>
            </a:r>
            <a:r>
              <a:rPr i="0"/>
              <a:t>[0,1]</a:t>
            </a:r>
          </a:p>
          <a:p>
            <a:pPr marL="342339" indent="-342339">
              <a:defRPr sz="2400"/>
            </a:pPr>
          </a:p>
          <a:p>
            <a:pPr marL="342339" indent="-342339">
              <a:spcBef>
                <a:spcPts val="500"/>
              </a:spcBef>
              <a:defRPr sz="2400"/>
            </a:pPr>
            <a:r>
              <a:t>A color image is just three functions pasted together.  We can write this as a “vector-valued” function: </a:t>
            </a:r>
          </a:p>
        </p:txBody>
      </p:sp>
      <p:pic>
        <p:nvPicPr>
          <p:cNvPr id="2374" name="Object 4" descr="Object 4"/>
          <p:cNvPicPr>
            <a:picLocks noChangeAspect="1"/>
          </p:cNvPicPr>
          <p:nvPr/>
        </p:nvPicPr>
        <p:blipFill>
          <a:blip r:embed="rId3">
            <a:extLst/>
          </a:blip>
          <a:stretch>
            <a:fillRect/>
          </a:stretch>
        </p:blipFill>
        <p:spPr>
          <a:xfrm>
            <a:off x="3352800" y="5181600"/>
            <a:ext cx="2946400" cy="97036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3"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14" name="object 9"/>
          <p:cNvSpPr txBox="1"/>
          <p:nvPr>
            <p:ph type="title"/>
          </p:nvPr>
        </p:nvSpPr>
        <p:spPr>
          <a:xfrm>
            <a:off x="685800" y="241770"/>
            <a:ext cx="7772400" cy="430888"/>
          </a:xfrm>
          <a:prstGeom prst="rect">
            <a:avLst/>
          </a:prstGeom>
        </p:spPr>
        <p:txBody>
          <a:bodyPr lIns="0" tIns="0" rIns="0" bIns="0"/>
          <a:lstStyle/>
          <a:p>
            <a:pPr indent="352769"/>
            <a:r>
              <a:t>How</a:t>
            </a:r>
            <a:r>
              <a:rPr spc="-100"/>
              <a:t> big </a:t>
            </a:r>
            <a:r>
              <a:t>s</a:t>
            </a:r>
            <a:r>
              <a:rPr spc="-100"/>
              <a:t>hould </a:t>
            </a:r>
            <a:r>
              <a:t>t</a:t>
            </a:r>
            <a:r>
              <a:rPr spc="-100"/>
              <a:t>h</a:t>
            </a:r>
            <a:r>
              <a:t>e</a:t>
            </a:r>
            <a:r>
              <a:rPr spc="-100"/>
              <a:t> ma</a:t>
            </a:r>
            <a:r>
              <a:t>sk</a:t>
            </a:r>
            <a:r>
              <a:rPr spc="-100"/>
              <a:t> b</a:t>
            </a:r>
            <a:r>
              <a:t>e</a:t>
            </a:r>
            <a:r>
              <a:rPr spc="-100"/>
              <a:t>?</a:t>
            </a:r>
          </a:p>
        </p:txBody>
      </p:sp>
      <p:sp>
        <p:nvSpPr>
          <p:cNvPr id="2515" name="object 10"/>
          <p:cNvSpPr txBox="1"/>
          <p:nvPr/>
        </p:nvSpPr>
        <p:spPr>
          <a:xfrm>
            <a:off x="1110674" y="1613898"/>
            <a:ext cx="6195293" cy="1939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18631" marR="4558" indent="-307249">
              <a:buClr>
                <a:srgbClr val="3333CC"/>
              </a:buClr>
              <a:buSzPct val="60000"/>
              <a:buChar char="■"/>
              <a:tabLst>
                <a:tab pos="317500" algn="l"/>
              </a:tabLst>
              <a:defRPr spc="-13">
                <a:latin typeface="Tahoma"/>
                <a:ea typeface="Tahoma"/>
                <a:cs typeface="Tahoma"/>
                <a:sym typeface="Tahoma"/>
              </a:defRPr>
            </a:pPr>
            <a:r>
              <a:t>The</a:t>
            </a:r>
            <a:r>
              <a:rPr spc="-4"/>
              <a:t> </a:t>
            </a:r>
            <a:r>
              <a:rPr spc="0"/>
              <a:t>st</a:t>
            </a:r>
            <a:r>
              <a:rPr spc="-9"/>
              <a:t>d.</a:t>
            </a:r>
            <a:r>
              <a:rPr spc="-4"/>
              <a:t> </a:t>
            </a:r>
            <a:r>
              <a:t>d</a:t>
            </a:r>
            <a:r>
              <a:rPr spc="0"/>
              <a:t>ev</a:t>
            </a:r>
            <a:r>
              <a:rPr spc="-4"/>
              <a:t> </a:t>
            </a:r>
            <a:r>
              <a:rPr spc="0"/>
              <a:t>of</a:t>
            </a:r>
            <a:r>
              <a:rPr spc="-4"/>
              <a:t> </a:t>
            </a:r>
            <a:r>
              <a:rPr spc="0"/>
              <a:t>t</a:t>
            </a:r>
            <a:r>
              <a:t>h</a:t>
            </a:r>
            <a:r>
              <a:rPr spc="0"/>
              <a:t>e</a:t>
            </a:r>
            <a:r>
              <a:rPr spc="-4"/>
              <a:t> </a:t>
            </a:r>
            <a:r>
              <a:rPr spc="0"/>
              <a:t>G</a:t>
            </a:r>
            <a:r>
              <a:t>au</a:t>
            </a:r>
            <a:r>
              <a:rPr spc="0"/>
              <a:t>ss</a:t>
            </a:r>
            <a:r>
              <a:rPr spc="-9"/>
              <a:t>ian</a:t>
            </a:r>
            <a:r>
              <a:rPr spc="-4"/>
              <a:t> </a:t>
            </a:r>
            <a:r>
              <a:rPr spc="0">
                <a:latin typeface="Symbol"/>
                <a:ea typeface="Symbol"/>
                <a:cs typeface="Symbol"/>
                <a:sym typeface="Symbol"/>
              </a:rPr>
              <a:t>s</a:t>
            </a:r>
            <a:r>
              <a:rPr spc="112">
                <a:latin typeface="Times New Roman"/>
                <a:ea typeface="Times New Roman"/>
                <a:cs typeface="Times New Roman"/>
                <a:sym typeface="Times New Roman"/>
              </a:rPr>
              <a:t> </a:t>
            </a:r>
            <a:r>
              <a:t>d</a:t>
            </a:r>
            <a:r>
              <a:rPr spc="0"/>
              <a:t>eter</a:t>
            </a:r>
            <a:r>
              <a:t>min</a:t>
            </a:r>
            <a:r>
              <a:rPr spc="0"/>
              <a:t>es</a:t>
            </a:r>
            <a:r>
              <a:rPr spc="-4"/>
              <a:t> </a:t>
            </a:r>
            <a:r>
              <a:rPr spc="0"/>
              <a:t>t</a:t>
            </a:r>
            <a:r>
              <a:t>h</a:t>
            </a:r>
            <a:r>
              <a:rPr spc="0"/>
              <a:t>e</a:t>
            </a:r>
            <a:r>
              <a:rPr spc="-4"/>
              <a:t> </a:t>
            </a:r>
            <a:r>
              <a:t>amoun</a:t>
            </a:r>
            <a:r>
              <a:rPr spc="0"/>
              <a:t>t</a:t>
            </a:r>
            <a:r>
              <a:rPr spc="-4"/>
              <a:t> </a:t>
            </a:r>
            <a:r>
              <a:rPr spc="0"/>
              <a:t>of s</a:t>
            </a:r>
            <a:r>
              <a:rPr spc="-18"/>
              <a:t>m</a:t>
            </a:r>
            <a:r>
              <a:rPr spc="0"/>
              <a:t>oot</a:t>
            </a:r>
            <a:r>
              <a:rPr spc="-9"/>
              <a:t>hing.</a:t>
            </a:r>
          </a:p>
          <a:p>
            <a:pPr marL="318631" indent="-307249">
              <a:spcBef>
                <a:spcPts val="400"/>
              </a:spcBef>
              <a:buClr>
                <a:srgbClr val="3333CC"/>
              </a:buClr>
              <a:buSzPct val="60000"/>
              <a:buChar char="■"/>
              <a:tabLst>
                <a:tab pos="317500" algn="l"/>
              </a:tabLst>
              <a:defRPr spc="-13">
                <a:latin typeface="Tahoma"/>
                <a:ea typeface="Tahoma"/>
                <a:cs typeface="Tahoma"/>
                <a:sym typeface="Tahoma"/>
              </a:defRPr>
            </a:pPr>
            <a:r>
              <a:t>The</a:t>
            </a:r>
            <a:r>
              <a:rPr spc="-4"/>
              <a:t> </a:t>
            </a:r>
            <a:r>
              <a:rPr spc="0"/>
              <a:t>s</a:t>
            </a:r>
            <a:r>
              <a:t>ampl</a:t>
            </a:r>
            <a:r>
              <a:rPr spc="0"/>
              <a:t>es</a:t>
            </a:r>
            <a:r>
              <a:rPr spc="-4"/>
              <a:t> </a:t>
            </a:r>
            <a:r>
              <a:rPr spc="0"/>
              <a:t>s</a:t>
            </a:r>
            <a:r>
              <a:rPr spc="-9"/>
              <a:t>hould</a:t>
            </a:r>
            <a:r>
              <a:rPr spc="-4"/>
              <a:t> </a:t>
            </a:r>
            <a:r>
              <a:t>ad</a:t>
            </a:r>
            <a:r>
              <a:rPr spc="0"/>
              <a:t>e</a:t>
            </a:r>
            <a:r>
              <a:t>qua</a:t>
            </a:r>
            <a:r>
              <a:rPr spc="0"/>
              <a:t>te</a:t>
            </a:r>
            <a:r>
              <a:rPr spc="-4"/>
              <a:t>l</a:t>
            </a:r>
            <a:r>
              <a:rPr spc="0"/>
              <a:t>y</a:t>
            </a:r>
            <a:r>
              <a:rPr spc="-4"/>
              <a:t> </a:t>
            </a:r>
            <a:r>
              <a:rPr spc="0"/>
              <a:t>re</a:t>
            </a:r>
            <a:r>
              <a:t>p</a:t>
            </a:r>
            <a:r>
              <a:rPr spc="0"/>
              <a:t>rese</a:t>
            </a:r>
            <a:r>
              <a:t>n</a:t>
            </a:r>
            <a:r>
              <a:rPr spc="0"/>
              <a:t>t</a:t>
            </a:r>
            <a:r>
              <a:rPr spc="-4"/>
              <a:t> </a:t>
            </a:r>
            <a:r>
              <a:t>a</a:t>
            </a:r>
            <a:r>
              <a:rPr spc="-4"/>
              <a:t> </a:t>
            </a:r>
            <a:r>
              <a:rPr spc="0"/>
              <a:t>G</a:t>
            </a:r>
            <a:r>
              <a:t>au</a:t>
            </a:r>
            <a:r>
              <a:rPr spc="0"/>
              <a:t>ss</a:t>
            </a:r>
            <a:r>
              <a:rPr spc="-9"/>
              <a:t>ian</a:t>
            </a:r>
          </a:p>
          <a:p>
            <a:pPr marL="318631" indent="-307249">
              <a:spcBef>
                <a:spcPts val="300"/>
              </a:spcBef>
              <a:buClr>
                <a:srgbClr val="3333CC"/>
              </a:buClr>
              <a:buSzPct val="60000"/>
              <a:buChar char="■"/>
              <a:tabLst>
                <a:tab pos="317500" algn="l"/>
              </a:tabLst>
              <a:defRPr>
                <a:latin typeface="Tahoma"/>
                <a:ea typeface="Tahoma"/>
                <a:cs typeface="Tahoma"/>
                <a:sym typeface="Tahoma"/>
              </a:defRPr>
            </a:pPr>
            <a:r>
              <a:t>For</a:t>
            </a:r>
            <a:r>
              <a:rPr spc="-4"/>
              <a:t> </a:t>
            </a:r>
            <a:r>
              <a:rPr spc="-13"/>
              <a:t>a</a:t>
            </a:r>
            <a:r>
              <a:rPr spc="-4"/>
              <a:t> </a:t>
            </a:r>
            <a:r>
              <a:rPr spc="-13"/>
              <a:t>98.76%</a:t>
            </a:r>
            <a:r>
              <a:rPr spc="-4"/>
              <a:t> </a:t>
            </a:r>
            <a:r>
              <a:t>of</a:t>
            </a:r>
            <a:r>
              <a:rPr spc="-4"/>
              <a:t> </a:t>
            </a:r>
            <a:r>
              <a:t>t</a:t>
            </a:r>
            <a:r>
              <a:rPr spc="-13"/>
              <a:t>h</a:t>
            </a:r>
            <a:r>
              <a:t>e</a:t>
            </a:r>
            <a:r>
              <a:rPr spc="-4"/>
              <a:t> </a:t>
            </a:r>
            <a:r>
              <a:rPr spc="-13"/>
              <a:t>a</a:t>
            </a:r>
            <a:r>
              <a:t>re</a:t>
            </a:r>
            <a:r>
              <a:rPr spc="-9"/>
              <a:t>a,</a:t>
            </a:r>
            <a:r>
              <a:rPr spc="-4"/>
              <a:t> </a:t>
            </a:r>
            <a:r>
              <a:t>we</a:t>
            </a:r>
            <a:r>
              <a:rPr spc="-4"/>
              <a:t> </a:t>
            </a:r>
            <a:r>
              <a:rPr spc="-13"/>
              <a:t>n</a:t>
            </a:r>
            <a:r>
              <a:t>ee</a:t>
            </a:r>
            <a:r>
              <a:rPr spc="-13"/>
              <a:t>d</a:t>
            </a:r>
          </a:p>
          <a:p>
            <a:pPr indent="1650051">
              <a:spcBef>
                <a:spcPts val="400"/>
              </a:spcBef>
              <a:defRPr spc="-18">
                <a:latin typeface="Tahoma"/>
                <a:ea typeface="Tahoma"/>
                <a:cs typeface="Tahoma"/>
                <a:sym typeface="Tahoma"/>
              </a:defRPr>
            </a:pPr>
            <a:r>
              <a:t>m</a:t>
            </a:r>
            <a:r>
              <a:rPr spc="-4"/>
              <a:t> </a:t>
            </a:r>
            <a:r>
              <a:rPr spc="-13"/>
              <a:t>=</a:t>
            </a:r>
            <a:r>
              <a:rPr spc="0"/>
              <a:t> </a:t>
            </a:r>
            <a:r>
              <a:t>5</a:t>
            </a:r>
            <a:r>
              <a:rPr spc="0">
                <a:latin typeface="Symbol"/>
                <a:ea typeface="Symbol"/>
                <a:cs typeface="Symbol"/>
                <a:sym typeface="Symbol"/>
              </a:rPr>
              <a:t>s</a:t>
            </a:r>
            <a:endParaRPr>
              <a:latin typeface="Myriad Roman"/>
              <a:ea typeface="Myriad Roman"/>
              <a:cs typeface="Myriad Roman"/>
              <a:sym typeface="Myriad Roman"/>
            </a:endParaRPr>
          </a:p>
          <a:p>
            <a:pPr indent="1650051">
              <a:spcBef>
                <a:spcPts val="400"/>
              </a:spcBef>
              <a:defRPr spc="-9">
                <a:latin typeface="Tahoma"/>
                <a:ea typeface="Tahoma"/>
                <a:cs typeface="Tahoma"/>
                <a:sym typeface="Tahoma"/>
              </a:defRPr>
            </a:pPr>
            <a:r>
              <a:t>5.(1/</a:t>
            </a:r>
            <a:r>
              <a:rPr>
                <a:latin typeface="Symbol"/>
                <a:ea typeface="Symbol"/>
                <a:cs typeface="Symbol"/>
                <a:sym typeface="Symbol"/>
              </a:rPr>
              <a:t>s</a:t>
            </a:r>
            <a:r>
              <a:t>)</a:t>
            </a:r>
            <a:r>
              <a:rPr spc="-4"/>
              <a:t> </a:t>
            </a:r>
            <a:r>
              <a:rPr spc="-13">
                <a:latin typeface="Symbol"/>
                <a:ea typeface="Symbol"/>
                <a:cs typeface="Symbol"/>
                <a:sym typeface="Symbol"/>
              </a:rPr>
              <a:t>£</a:t>
            </a:r>
            <a:r>
              <a:rPr spc="112">
                <a:latin typeface="Times New Roman"/>
                <a:ea typeface="Times New Roman"/>
                <a:cs typeface="Times New Roman"/>
                <a:sym typeface="Times New Roman"/>
              </a:rPr>
              <a:t> </a:t>
            </a:r>
            <a:r>
              <a:rPr spc="-13"/>
              <a:t>2</a:t>
            </a:r>
            <a:r>
              <a:rPr spc="-13">
                <a:latin typeface="Symbol"/>
                <a:ea typeface="Symbol"/>
                <a:cs typeface="Symbol"/>
                <a:sym typeface="Symbol"/>
              </a:rPr>
              <a:t>p</a:t>
            </a:r>
            <a:r>
              <a:rPr spc="112">
                <a:latin typeface="Times New Roman"/>
                <a:ea typeface="Times New Roman"/>
                <a:cs typeface="Times New Roman"/>
                <a:sym typeface="Times New Roman"/>
              </a:rPr>
              <a:t> </a:t>
            </a:r>
            <a:r>
              <a:rPr spc="-18">
                <a:latin typeface="Symbol"/>
                <a:ea typeface="Symbol"/>
                <a:cs typeface="Symbol"/>
                <a:sym typeface="Symbol"/>
              </a:rPr>
              <a:t>Þ</a:t>
            </a:r>
            <a:r>
              <a:rPr spc="112">
                <a:latin typeface="Times New Roman"/>
                <a:ea typeface="Times New Roman"/>
                <a:cs typeface="Times New Roman"/>
                <a:sym typeface="Times New Roman"/>
              </a:rPr>
              <a:t> </a:t>
            </a:r>
            <a:r>
              <a:rPr spc="0">
                <a:latin typeface="Symbol"/>
                <a:ea typeface="Symbol"/>
                <a:cs typeface="Symbol"/>
                <a:sym typeface="Symbol"/>
              </a:rPr>
              <a:t>s</a:t>
            </a:r>
            <a:r>
              <a:rPr spc="112">
                <a:latin typeface="Times New Roman"/>
                <a:ea typeface="Times New Roman"/>
                <a:cs typeface="Times New Roman"/>
                <a:sym typeface="Times New Roman"/>
              </a:rPr>
              <a:t> </a:t>
            </a:r>
            <a:r>
              <a:rPr spc="-13">
                <a:latin typeface="Symbol"/>
                <a:ea typeface="Symbol"/>
                <a:cs typeface="Symbol"/>
                <a:sym typeface="Symbol"/>
              </a:rPr>
              <a:t>³</a:t>
            </a:r>
            <a:r>
              <a:rPr spc="112">
                <a:latin typeface="Times New Roman"/>
                <a:ea typeface="Times New Roman"/>
                <a:cs typeface="Times New Roman"/>
                <a:sym typeface="Times New Roman"/>
              </a:rPr>
              <a:t> </a:t>
            </a:r>
            <a:r>
              <a:rPr spc="-13"/>
              <a:t>0.796</a:t>
            </a:r>
            <a:r>
              <a:t>,</a:t>
            </a:r>
            <a:r>
              <a:rPr spc="-4"/>
              <a:t> </a:t>
            </a:r>
            <a:r>
              <a:rPr spc="-18"/>
              <a:t>m</a:t>
            </a:r>
            <a:r>
              <a:rPr spc="0"/>
              <a:t> </a:t>
            </a:r>
            <a:r>
              <a:rPr spc="-13">
                <a:latin typeface="Symbol"/>
                <a:ea typeface="Symbol"/>
                <a:cs typeface="Symbol"/>
                <a:sym typeface="Symbol"/>
              </a:rPr>
              <a:t>³</a:t>
            </a:r>
            <a:r>
              <a:rPr spc="-13"/>
              <a:t>5</a:t>
            </a:r>
          </a:p>
        </p:txBody>
      </p:sp>
      <p:sp>
        <p:nvSpPr>
          <p:cNvPr id="2516" name="object 11"/>
          <p:cNvSpPr/>
          <p:nvPr/>
        </p:nvSpPr>
        <p:spPr>
          <a:xfrm>
            <a:off x="3117306" y="3711949"/>
            <a:ext cx="2563090" cy="1935816"/>
          </a:xfrm>
          <a:prstGeom prst="rect">
            <a:avLst/>
          </a:prstGeom>
          <a:blipFill>
            <a:blip r:embed="rId2"/>
            <a:stretch>
              <a:fillRect/>
            </a:stretch>
          </a:blipFill>
          <a:ln w="12700">
            <a:miter lim="400000"/>
          </a:ln>
        </p:spPr>
        <p:txBody>
          <a:bodyPr lIns="45719" rIns="45719"/>
          <a:lstStyle/>
          <a:p>
            <a:pPr>
              <a:defRPr>
                <a:latin typeface="Myriad Roman"/>
                <a:ea typeface="Myriad Roman"/>
                <a:cs typeface="Myriad Roman"/>
                <a:sym typeface="Myriad Roman"/>
              </a:defRPr>
            </a:pPr>
          </a:p>
        </p:txBody>
      </p:sp>
      <p:sp>
        <p:nvSpPr>
          <p:cNvPr id="2517" name="object 12"/>
          <p:cNvSpPr txBox="1"/>
          <p:nvPr/>
        </p:nvSpPr>
        <p:spPr>
          <a:xfrm>
            <a:off x="1234787" y="5069513"/>
            <a:ext cx="5499101" cy="889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80">
              <a:defRPr>
                <a:latin typeface="Tahoma"/>
                <a:ea typeface="Tahoma"/>
                <a:cs typeface="Tahoma"/>
                <a:sym typeface="Tahoma"/>
              </a:defRPr>
            </a:pPr>
            <a:r>
              <a:t>5</a:t>
            </a:r>
            <a:r>
              <a:rPr spc="-4"/>
              <a:t>-</a:t>
            </a:r>
            <a:r>
              <a:t>t</a:t>
            </a:r>
            <a:r>
              <a:rPr spc="-13"/>
              <a:t>ap</a:t>
            </a:r>
            <a:r>
              <a:t> f</a:t>
            </a:r>
            <a:r>
              <a:rPr spc="-4"/>
              <a:t>il</a:t>
            </a:r>
            <a:r>
              <a:t>ter</a:t>
            </a:r>
          </a:p>
          <a:p>
            <a:pPr>
              <a:defRPr sz="2200">
                <a:latin typeface="Times New Roman"/>
                <a:ea typeface="Times New Roman"/>
                <a:cs typeface="Times New Roman"/>
                <a:sym typeface="Times New Roman"/>
              </a:defRPr>
            </a:pPr>
          </a:p>
          <a:p>
            <a:pPr indent="1124885">
              <a:defRPr spc="-9">
                <a:latin typeface="Tahoma"/>
                <a:ea typeface="Tahoma"/>
                <a:cs typeface="Tahoma"/>
                <a:sym typeface="Tahoma"/>
              </a:defRPr>
            </a:pPr>
            <a:r>
              <a:t>g[x]</a:t>
            </a:r>
            <a:r>
              <a:rPr spc="-4"/>
              <a:t> </a:t>
            </a:r>
            <a:r>
              <a:rPr spc="-13"/>
              <a:t>=</a:t>
            </a:r>
            <a:r>
              <a:rPr spc="-4"/>
              <a:t> </a:t>
            </a:r>
            <a:r>
              <a:t>[0.136,</a:t>
            </a:r>
            <a:r>
              <a:rPr spc="-4"/>
              <a:t> </a:t>
            </a:r>
            <a:r>
              <a:rPr spc="-18"/>
              <a:t>0.6065</a:t>
            </a:r>
            <a:r>
              <a:t>,</a:t>
            </a:r>
            <a:r>
              <a:rPr spc="-4"/>
              <a:t> </a:t>
            </a:r>
            <a:r>
              <a:rPr spc="-13"/>
              <a:t>1.00</a:t>
            </a:r>
            <a:r>
              <a:t>,</a:t>
            </a:r>
            <a:r>
              <a:rPr spc="-4"/>
              <a:t> </a:t>
            </a:r>
            <a:r>
              <a:rPr spc="-13"/>
              <a:t>0.606</a:t>
            </a:r>
            <a:r>
              <a:t>,</a:t>
            </a:r>
            <a:r>
              <a:rPr spc="-4"/>
              <a:t> </a:t>
            </a:r>
            <a:r>
              <a:rPr spc="-13"/>
              <a:t>0.136]</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9"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20" name="object 3"/>
          <p:cNvSpPr txBox="1"/>
          <p:nvPr>
            <p:ph type="title"/>
          </p:nvPr>
        </p:nvSpPr>
        <p:spPr>
          <a:xfrm>
            <a:off x="685800" y="241770"/>
            <a:ext cx="7772400" cy="430888"/>
          </a:xfrm>
          <a:prstGeom prst="rect">
            <a:avLst/>
          </a:prstGeom>
        </p:spPr>
        <p:txBody>
          <a:bodyPr lIns="0" tIns="0" rIns="0" bIns="0"/>
          <a:lstStyle>
            <a:lvl1pPr indent="607675">
              <a:defRPr spc="-100"/>
            </a:lvl1pPr>
          </a:lstStyle>
          <a:p>
            <a:pPr/>
            <a:r>
              <a:t>The size of the mask</a:t>
            </a:r>
          </a:p>
        </p:txBody>
      </p:sp>
      <p:sp>
        <p:nvSpPr>
          <p:cNvPr id="2521" name="object 4"/>
          <p:cNvSpPr txBox="1"/>
          <p:nvPr/>
        </p:nvSpPr>
        <p:spPr>
          <a:xfrm>
            <a:off x="1318494" y="1748372"/>
            <a:ext cx="5387113" cy="224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18631" indent="-307249">
              <a:buClr>
                <a:srgbClr val="3333CC"/>
              </a:buClr>
              <a:buSzPct val="60000"/>
              <a:buChar char="■"/>
              <a:tabLst>
                <a:tab pos="317500" algn="l"/>
              </a:tabLst>
              <a:defRPr spc="-9">
                <a:latin typeface="Tahoma"/>
                <a:ea typeface="Tahoma"/>
                <a:cs typeface="Tahoma"/>
                <a:sym typeface="Tahoma"/>
              </a:defRPr>
            </a:pPr>
            <a:r>
              <a:t>Bigg</a:t>
            </a:r>
            <a:r>
              <a:rPr spc="0"/>
              <a:t>er</a:t>
            </a:r>
            <a:r>
              <a:rPr spc="-4"/>
              <a:t> </a:t>
            </a:r>
            <a:r>
              <a:rPr spc="-13"/>
              <a:t>ma</a:t>
            </a:r>
            <a:r>
              <a:rPr spc="0"/>
              <a:t>s</a:t>
            </a:r>
            <a:r>
              <a:t>k:</a:t>
            </a:r>
          </a:p>
          <a:p>
            <a:pPr lvl="1" marL="748214" indent="-327165">
              <a:spcBef>
                <a:spcPts val="400"/>
              </a:spcBef>
              <a:buClr>
                <a:srgbClr val="FF0000"/>
              </a:buClr>
              <a:buSzPct val="55000"/>
              <a:buChar char="■"/>
              <a:tabLst>
                <a:tab pos="736600" algn="l"/>
              </a:tabLst>
              <a:defRPr spc="-18">
                <a:latin typeface="Tahoma"/>
                <a:ea typeface="Tahoma"/>
                <a:cs typeface="Tahoma"/>
                <a:sym typeface="Tahoma"/>
              </a:defRPr>
            </a:pPr>
            <a:r>
              <a:t>more</a:t>
            </a:r>
            <a:r>
              <a:rPr spc="-4"/>
              <a:t> </a:t>
            </a:r>
            <a:r>
              <a:rPr spc="-13"/>
              <a:t>n</a:t>
            </a:r>
            <a:r>
              <a:rPr spc="0"/>
              <a:t>e</a:t>
            </a:r>
            <a:r>
              <a:rPr spc="-9"/>
              <a:t>ighb</a:t>
            </a:r>
            <a:r>
              <a:rPr spc="0"/>
              <a:t>ors</a:t>
            </a:r>
            <a:r>
              <a:rPr spc="-4"/>
              <a:t> </a:t>
            </a:r>
            <a:r>
              <a:rPr spc="0"/>
              <a:t>c</a:t>
            </a:r>
            <a:r>
              <a:rPr spc="-13"/>
              <a:t>on</a:t>
            </a:r>
            <a:r>
              <a:rPr spc="0"/>
              <a:t>tr</a:t>
            </a:r>
            <a:r>
              <a:rPr spc="-9"/>
              <a:t>ibu</a:t>
            </a:r>
            <a:r>
              <a:rPr spc="0"/>
              <a:t>te</a:t>
            </a:r>
            <a:r>
              <a:rPr spc="-9"/>
              <a:t>.</a:t>
            </a:r>
          </a:p>
          <a:p>
            <a:pPr lvl="1" marL="748214" indent="-327165">
              <a:spcBef>
                <a:spcPts val="300"/>
              </a:spcBef>
              <a:buClr>
                <a:srgbClr val="FF0000"/>
              </a:buClr>
              <a:buSzPct val="55000"/>
              <a:buChar char="■"/>
              <a:tabLst>
                <a:tab pos="736600" algn="l"/>
                <a:tab pos="1600200" algn="l"/>
              </a:tabLst>
              <a:defRPr>
                <a:latin typeface="Tahoma"/>
                <a:ea typeface="Tahoma"/>
                <a:cs typeface="Tahoma"/>
                <a:sym typeface="Tahoma"/>
              </a:defRPr>
            </a:pPr>
            <a:r>
              <a:t>s</a:t>
            </a:r>
            <a:r>
              <a:rPr spc="-9"/>
              <a:t>maller	noise</a:t>
            </a:r>
            <a:r>
              <a:rPr spc="-4"/>
              <a:t> </a:t>
            </a:r>
            <a:r>
              <a:rPr spc="-13"/>
              <a:t>va</a:t>
            </a:r>
            <a:r>
              <a:t>r</a:t>
            </a:r>
            <a:r>
              <a:rPr spc="-9"/>
              <a:t>ian</a:t>
            </a:r>
            <a:r>
              <a:t>ce</a:t>
            </a:r>
            <a:r>
              <a:rPr spc="-4"/>
              <a:t> </a:t>
            </a:r>
            <a:r>
              <a:t>of</a:t>
            </a:r>
            <a:r>
              <a:rPr spc="-4"/>
              <a:t> </a:t>
            </a:r>
            <a:r>
              <a:t>t</a:t>
            </a:r>
            <a:r>
              <a:rPr spc="-13"/>
              <a:t>h</a:t>
            </a:r>
            <a:r>
              <a:t>e</a:t>
            </a:r>
            <a:r>
              <a:rPr spc="-4"/>
              <a:t> </a:t>
            </a:r>
            <a:r>
              <a:rPr spc="-13"/>
              <a:t>ou</a:t>
            </a:r>
            <a:r>
              <a:t>t</a:t>
            </a:r>
            <a:r>
              <a:rPr spc="-13"/>
              <a:t>pu</a:t>
            </a:r>
            <a:r>
              <a:t>t</a:t>
            </a:r>
            <a:r>
              <a:rPr spc="-9"/>
              <a:t>.</a:t>
            </a:r>
          </a:p>
          <a:p>
            <a:pPr lvl="1" marL="748214" indent="-327165">
              <a:spcBef>
                <a:spcPts val="400"/>
              </a:spcBef>
              <a:buClr>
                <a:srgbClr val="FF0000"/>
              </a:buClr>
              <a:buSzPct val="55000"/>
              <a:buChar char="■"/>
              <a:tabLst>
                <a:tab pos="736600" algn="l"/>
              </a:tabLst>
              <a:defRPr spc="-9">
                <a:latin typeface="Tahoma"/>
                <a:ea typeface="Tahoma"/>
                <a:cs typeface="Tahoma"/>
                <a:sym typeface="Tahoma"/>
              </a:defRPr>
            </a:pPr>
            <a:r>
              <a:t>bigger</a:t>
            </a:r>
            <a:r>
              <a:rPr spc="-4"/>
              <a:t> </a:t>
            </a:r>
            <a:r>
              <a:t>noi</a:t>
            </a:r>
            <a:r>
              <a:rPr spc="0"/>
              <a:t>se</a:t>
            </a:r>
            <a:r>
              <a:rPr spc="-4"/>
              <a:t> </a:t>
            </a:r>
            <a:r>
              <a:rPr spc="0"/>
              <a:t>s</a:t>
            </a:r>
            <a:r>
              <a:rPr spc="-13"/>
              <a:t>p</a:t>
            </a:r>
            <a:r>
              <a:rPr spc="0"/>
              <a:t>re</a:t>
            </a:r>
            <a:r>
              <a:t>ad.</a:t>
            </a:r>
          </a:p>
          <a:p>
            <a:pPr lvl="1" marL="677092" indent="-256042">
              <a:spcBef>
                <a:spcPts val="400"/>
              </a:spcBef>
              <a:buClr>
                <a:srgbClr val="FF0000"/>
              </a:buClr>
              <a:buSzPct val="55000"/>
              <a:buChar char="■"/>
              <a:tabLst>
                <a:tab pos="673100" algn="l"/>
              </a:tabLst>
              <a:defRPr spc="-18">
                <a:latin typeface="Tahoma"/>
                <a:ea typeface="Tahoma"/>
                <a:cs typeface="Tahoma"/>
                <a:sym typeface="Tahoma"/>
              </a:defRPr>
            </a:pPr>
            <a:r>
              <a:t>more</a:t>
            </a:r>
            <a:r>
              <a:rPr spc="-4"/>
              <a:t> </a:t>
            </a:r>
            <a:r>
              <a:rPr spc="-9"/>
              <a:t>blu</a:t>
            </a:r>
            <a:r>
              <a:rPr spc="0"/>
              <a:t>rr</a:t>
            </a:r>
            <a:r>
              <a:rPr spc="-9"/>
              <a:t>ing.</a:t>
            </a:r>
          </a:p>
          <a:p>
            <a:pPr lvl="1" marL="677092" indent="-256042">
              <a:spcBef>
                <a:spcPts val="400"/>
              </a:spcBef>
              <a:buClr>
                <a:srgbClr val="FF0000"/>
              </a:buClr>
              <a:buSzPct val="55000"/>
              <a:buChar char="■"/>
              <a:tabLst>
                <a:tab pos="673100" algn="l"/>
              </a:tabLst>
              <a:defRPr spc="-18">
                <a:latin typeface="Tahoma"/>
                <a:ea typeface="Tahoma"/>
                <a:cs typeface="Tahoma"/>
                <a:sym typeface="Tahoma"/>
              </a:defRPr>
            </a:pPr>
            <a:r>
              <a:t>more</a:t>
            </a:r>
            <a:r>
              <a:rPr spc="-4"/>
              <a:t> </a:t>
            </a:r>
            <a:r>
              <a:rPr spc="0"/>
              <a:t>ex</a:t>
            </a:r>
            <a:r>
              <a:rPr spc="-13"/>
              <a:t>p</a:t>
            </a:r>
            <a:r>
              <a:rPr spc="0"/>
              <a:t>e</a:t>
            </a:r>
            <a:r>
              <a:rPr spc="-13"/>
              <a:t>n</a:t>
            </a:r>
            <a:r>
              <a:rPr spc="0"/>
              <a:t>s</a:t>
            </a:r>
            <a:r>
              <a:rPr spc="-4"/>
              <a:t>i</a:t>
            </a:r>
            <a:r>
              <a:rPr spc="0"/>
              <a:t>ve</a:t>
            </a:r>
            <a:r>
              <a:rPr spc="-4"/>
              <a:t> </a:t>
            </a:r>
            <a:r>
              <a:rPr spc="0"/>
              <a:t>t</a:t>
            </a:r>
            <a:r>
              <a:rPr spc="-13"/>
              <a:t>o</a:t>
            </a:r>
            <a:r>
              <a:rPr spc="-4"/>
              <a:t> </a:t>
            </a:r>
            <a:r>
              <a:rPr spc="0"/>
              <a:t>c</a:t>
            </a:r>
            <a:r>
              <a:rPr spc="-13"/>
              <a:t>ompu</a:t>
            </a:r>
            <a:r>
              <a:rPr spc="0"/>
              <a:t>te</a:t>
            </a:r>
            <a:r>
              <a:rPr spc="-9"/>
              <a:t>.</a:t>
            </a:r>
          </a:p>
          <a:p>
            <a:pPr lvl="1" marL="677092" indent="-256042">
              <a:spcBef>
                <a:spcPts val="400"/>
              </a:spcBef>
              <a:buClr>
                <a:srgbClr val="FF0000"/>
              </a:buClr>
              <a:buSzPct val="55000"/>
              <a:buChar char="■"/>
              <a:tabLst>
                <a:tab pos="673100" algn="l"/>
              </a:tabLst>
              <a:defRPr spc="-9">
                <a:latin typeface="Tahoma"/>
                <a:ea typeface="Tahoma"/>
                <a:cs typeface="Tahoma"/>
                <a:sym typeface="Tahoma"/>
              </a:defRPr>
            </a:pPr>
            <a:r>
              <a:t>In</a:t>
            </a:r>
            <a:r>
              <a:rPr spc="-4"/>
              <a:t> </a:t>
            </a:r>
            <a:r>
              <a:rPr spc="-13"/>
              <a:t>Ma</a:t>
            </a:r>
            <a:r>
              <a:rPr spc="0"/>
              <a:t>t</a:t>
            </a:r>
            <a:r>
              <a:t>lab</a:t>
            </a:r>
            <a:r>
              <a:rPr spc="-4"/>
              <a:t> </a:t>
            </a:r>
            <a:r>
              <a:rPr spc="0"/>
              <a:t>f</a:t>
            </a:r>
            <a:r>
              <a:rPr spc="-13"/>
              <a:t>un</a:t>
            </a:r>
            <a:r>
              <a:rPr spc="0"/>
              <a:t>ct</a:t>
            </a:r>
            <a:r>
              <a:t>ion</a:t>
            </a:r>
            <a:r>
              <a:rPr spc="-4"/>
              <a:t> </a:t>
            </a:r>
            <a:r>
              <a:rPr b="1" spc="0"/>
              <a:t>con</a:t>
            </a:r>
            <a:r>
              <a:rPr b="1"/>
              <a:t>v,</a:t>
            </a:r>
            <a:r>
              <a:rPr b="1" spc="0"/>
              <a:t> con</a:t>
            </a:r>
            <a:r>
              <a:rPr b="1" spc="-13"/>
              <a:t>v2</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3"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24" name="object 3"/>
          <p:cNvSpPr txBox="1"/>
          <p:nvPr>
            <p:ph type="title"/>
          </p:nvPr>
        </p:nvSpPr>
        <p:spPr>
          <a:xfrm>
            <a:off x="685800" y="241769"/>
            <a:ext cx="7772400" cy="430888"/>
          </a:xfrm>
          <a:prstGeom prst="rect">
            <a:avLst/>
          </a:prstGeom>
        </p:spPr>
        <p:txBody>
          <a:bodyPr lIns="0" tIns="0" rIns="0" bIns="0"/>
          <a:lstStyle/>
          <a:p>
            <a:pPr indent="607675"/>
            <a:r>
              <a:t>G</a:t>
            </a:r>
            <a:r>
              <a:rPr spc="-100"/>
              <a:t>au</a:t>
            </a:r>
            <a:r>
              <a:t>ssi</a:t>
            </a:r>
            <a:r>
              <a:rPr spc="-100"/>
              <a:t>an filters</a:t>
            </a:r>
          </a:p>
        </p:txBody>
      </p:sp>
      <p:sp>
        <p:nvSpPr>
          <p:cNvPr id="2525" name="object 4"/>
          <p:cNvSpPr txBox="1"/>
          <p:nvPr/>
        </p:nvSpPr>
        <p:spPr>
          <a:xfrm>
            <a:off x="7137411" y="6241627"/>
            <a:ext cx="1459924" cy="406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80">
              <a:defRPr sz="1300">
                <a:latin typeface="Tahoma"/>
                <a:ea typeface="Tahoma"/>
                <a:cs typeface="Tahoma"/>
                <a:sym typeface="Tahoma"/>
              </a:defRPr>
            </a:pPr>
            <a:r>
              <a:t>S</a:t>
            </a:r>
            <a:r>
              <a:rPr spc="-9"/>
              <a:t>our</a:t>
            </a:r>
            <a:r>
              <a:t>ce</a:t>
            </a:r>
            <a:r>
              <a:rPr spc="-4"/>
              <a:t>: </a:t>
            </a:r>
            <a:r>
              <a:rPr spc="-9"/>
              <a:t>K.</a:t>
            </a:r>
            <a:r>
              <a:rPr spc="-4"/>
              <a:t> </a:t>
            </a:r>
            <a:r>
              <a:t>G</a:t>
            </a:r>
            <a:r>
              <a:rPr spc="-22"/>
              <a:t>r</a:t>
            </a:r>
            <a:r>
              <a:rPr spc="-9"/>
              <a:t>auman</a:t>
            </a:r>
          </a:p>
        </p:txBody>
      </p:sp>
      <p:sp>
        <p:nvSpPr>
          <p:cNvPr id="2526" name="object 5"/>
          <p:cNvSpPr/>
          <p:nvPr/>
        </p:nvSpPr>
        <p:spPr>
          <a:xfrm flipV="1">
            <a:off x="2653298" y="4717538"/>
            <a:ext cx="32415" cy="18325"/>
          </a:xfrm>
          <a:prstGeom prst="line">
            <a:avLst/>
          </a:prstGeom>
          <a:ln w="8276">
            <a:solidFill>
              <a:srgbClr val="000000"/>
            </a:solidFill>
          </a:ln>
        </p:spPr>
        <p:txBody>
          <a:bodyPr lIns="45719" rIns="45719"/>
          <a:lstStyle/>
          <a:p>
            <a:pPr/>
          </a:p>
        </p:txBody>
      </p:sp>
      <p:sp>
        <p:nvSpPr>
          <p:cNvPr id="2527" name="object 6"/>
          <p:cNvSpPr/>
          <p:nvPr/>
        </p:nvSpPr>
        <p:spPr>
          <a:xfrm>
            <a:off x="2685711" y="4722774"/>
            <a:ext cx="47700" cy="83017"/>
          </a:xfrm>
          <a:prstGeom prst="line">
            <a:avLst/>
          </a:prstGeom>
          <a:ln w="21480">
            <a:solidFill>
              <a:srgbClr val="000000"/>
            </a:solidFill>
          </a:ln>
        </p:spPr>
        <p:txBody>
          <a:bodyPr lIns="45719" rIns="45719"/>
          <a:lstStyle/>
          <a:p>
            <a:pPr/>
          </a:p>
        </p:txBody>
      </p:sp>
      <p:sp>
        <p:nvSpPr>
          <p:cNvPr id="2528" name="object 7"/>
          <p:cNvSpPr/>
          <p:nvPr/>
        </p:nvSpPr>
        <p:spPr>
          <a:xfrm flipV="1">
            <a:off x="2738314" y="4557864"/>
            <a:ext cx="63001" cy="247926"/>
          </a:xfrm>
          <a:prstGeom prst="line">
            <a:avLst/>
          </a:prstGeom>
          <a:ln w="11194">
            <a:solidFill>
              <a:srgbClr val="000000"/>
            </a:solidFill>
          </a:ln>
        </p:spPr>
        <p:txBody>
          <a:bodyPr lIns="45719" rIns="45719"/>
          <a:lstStyle/>
          <a:p>
            <a:pPr/>
          </a:p>
        </p:txBody>
      </p:sp>
      <p:sp>
        <p:nvSpPr>
          <p:cNvPr id="2529" name="object 8"/>
          <p:cNvSpPr/>
          <p:nvPr/>
        </p:nvSpPr>
        <p:spPr>
          <a:xfrm>
            <a:off x="2801325" y="4557864"/>
            <a:ext cx="153523" cy="1"/>
          </a:xfrm>
          <a:prstGeom prst="line">
            <a:avLst/>
          </a:prstGeom>
          <a:ln w="7204">
            <a:solidFill>
              <a:srgbClr val="000000"/>
            </a:solidFill>
          </a:ln>
        </p:spPr>
        <p:txBody>
          <a:bodyPr lIns="45719" rIns="45719"/>
          <a:lstStyle/>
          <a:p>
            <a:pPr/>
          </a:p>
        </p:txBody>
      </p:sp>
      <p:sp>
        <p:nvSpPr>
          <p:cNvPr id="2530" name="object 9"/>
          <p:cNvSpPr txBox="1"/>
          <p:nvPr/>
        </p:nvSpPr>
        <p:spPr>
          <a:xfrm>
            <a:off x="1110671" y="1747851"/>
            <a:ext cx="6594766" cy="3911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18631" marR="366426" indent="-307250">
              <a:lnSpc>
                <a:spcPts val="2500"/>
              </a:lnSpc>
              <a:buClr>
                <a:srgbClr val="3333CC"/>
              </a:buClr>
              <a:buSzPct val="58332"/>
              <a:buChar char="■"/>
              <a:tabLst>
                <a:tab pos="317500" algn="l"/>
              </a:tabLst>
              <a:defRPr spc="-13" sz="2200">
                <a:latin typeface="Tahoma"/>
                <a:ea typeface="Tahoma"/>
                <a:cs typeface="Tahoma"/>
                <a:sym typeface="Tahoma"/>
              </a:defRPr>
            </a:pPr>
            <a:r>
              <a:t>Re</a:t>
            </a:r>
            <a:r>
              <a:rPr spc="-27"/>
              <a:t>m</a:t>
            </a:r>
            <a:r>
              <a:rPr spc="0"/>
              <a:t>ove</a:t>
            </a:r>
            <a:r>
              <a:rPr spc="-4"/>
              <a:t> </a:t>
            </a:r>
            <a:r>
              <a:rPr spc="0">
                <a:latin typeface="MS PGothic"/>
                <a:ea typeface="MS PGothic"/>
                <a:cs typeface="MS PGothic"/>
                <a:sym typeface="MS PGothic"/>
              </a:rPr>
              <a:t>“</a:t>
            </a:r>
            <a:r>
              <a:t>high-</a:t>
            </a:r>
            <a:r>
              <a:rPr spc="0"/>
              <a:t>fre</a:t>
            </a:r>
            <a:r>
              <a:rPr spc="-18"/>
              <a:t>qu</a:t>
            </a:r>
            <a:r>
              <a:t>e</a:t>
            </a:r>
            <a:r>
              <a:rPr spc="0"/>
              <a:t>nc</a:t>
            </a:r>
            <a:r>
              <a:rPr spc="-4"/>
              <a:t>y</a:t>
            </a:r>
            <a:r>
              <a:rPr spc="0">
                <a:latin typeface="MS PGothic"/>
                <a:ea typeface="MS PGothic"/>
                <a:cs typeface="MS PGothic"/>
                <a:sym typeface="MS PGothic"/>
              </a:rPr>
              <a:t>”</a:t>
            </a:r>
            <a:r>
              <a:rPr spc="13">
                <a:latin typeface="MS PGothic"/>
                <a:ea typeface="MS PGothic"/>
                <a:cs typeface="MS PGothic"/>
                <a:sym typeface="MS PGothic"/>
              </a:rPr>
              <a:t> </a:t>
            </a:r>
            <a:r>
              <a:rPr spc="0"/>
              <a:t>c</a:t>
            </a:r>
            <a:r>
              <a:t>o</a:t>
            </a:r>
            <a:r>
              <a:rPr spc="-27"/>
              <a:t>m</a:t>
            </a:r>
            <a:r>
              <a:t>pon</a:t>
            </a:r>
            <a:r>
              <a:rPr spc="0"/>
              <a:t>e</a:t>
            </a:r>
            <a:r>
              <a:t>n</a:t>
            </a:r>
            <a:r>
              <a:rPr spc="0"/>
              <a:t>ts</a:t>
            </a:r>
            <a:r>
              <a:rPr spc="-4"/>
              <a:t> </a:t>
            </a:r>
            <a:r>
              <a:rPr spc="0"/>
              <a:t>fr</a:t>
            </a:r>
            <a:r>
              <a:rPr spc="-18"/>
              <a:t>om</a:t>
            </a:r>
            <a:r>
              <a:rPr spc="-4"/>
              <a:t> </a:t>
            </a:r>
            <a:r>
              <a:rPr spc="0"/>
              <a:t>t</a:t>
            </a:r>
            <a:r>
              <a:t>h</a:t>
            </a:r>
            <a:r>
              <a:rPr spc="0"/>
              <a:t>e </a:t>
            </a:r>
            <a:r>
              <a:rPr spc="-9"/>
              <a:t>i</a:t>
            </a:r>
            <a:r>
              <a:rPr spc="-27"/>
              <a:t>m</a:t>
            </a:r>
            <a:r>
              <a:t>ag</a:t>
            </a:r>
            <a:r>
              <a:rPr spc="0"/>
              <a:t>e</a:t>
            </a:r>
            <a:r>
              <a:rPr spc="-4"/>
              <a:t> </a:t>
            </a:r>
            <a:r>
              <a:rPr spc="-9"/>
              <a:t>(l</a:t>
            </a:r>
            <a:r>
              <a:rPr spc="0"/>
              <a:t>ow-</a:t>
            </a:r>
            <a:r>
              <a:t>pa</a:t>
            </a:r>
            <a:r>
              <a:rPr spc="0"/>
              <a:t>ss</a:t>
            </a:r>
            <a:r>
              <a:rPr spc="-4"/>
              <a:t> </a:t>
            </a:r>
            <a:r>
              <a:rPr spc="0"/>
              <a:t>f</a:t>
            </a:r>
            <a:r>
              <a:rPr spc="-9"/>
              <a:t>il</a:t>
            </a:r>
            <a:r>
              <a:rPr spc="0"/>
              <a:t>ter</a:t>
            </a:r>
            <a:r>
              <a:rPr spc="-9"/>
              <a:t>)</a:t>
            </a:r>
          </a:p>
          <a:p>
            <a:pPr marL="318631" indent="-307250">
              <a:spcBef>
                <a:spcPts val="400"/>
              </a:spcBef>
              <a:buClr>
                <a:srgbClr val="3333CC"/>
              </a:buClr>
              <a:buSzPct val="58332"/>
              <a:buChar char="■"/>
              <a:tabLst>
                <a:tab pos="317500" algn="l"/>
              </a:tabLst>
              <a:defRPr spc="-13" sz="2200">
                <a:latin typeface="Tahoma"/>
                <a:ea typeface="Tahoma"/>
                <a:cs typeface="Tahoma"/>
                <a:sym typeface="Tahoma"/>
              </a:defRPr>
            </a:pPr>
            <a:r>
              <a:t>Con</a:t>
            </a:r>
            <a:r>
              <a:rPr spc="-18"/>
              <a:t>vo</a:t>
            </a:r>
            <a:r>
              <a:rPr spc="-9"/>
              <a:t>lu</a:t>
            </a:r>
            <a:r>
              <a:rPr spc="0"/>
              <a:t>t</a:t>
            </a:r>
            <a:r>
              <a:t>ion</a:t>
            </a:r>
            <a:r>
              <a:rPr spc="-4"/>
              <a:t> </a:t>
            </a:r>
            <a:r>
              <a:rPr spc="0"/>
              <a:t>w</a:t>
            </a:r>
            <a:r>
              <a:rPr spc="-9"/>
              <a:t>i</a:t>
            </a:r>
            <a:r>
              <a:rPr spc="0"/>
              <a:t>t</a:t>
            </a:r>
            <a:r>
              <a:t>h</a:t>
            </a:r>
            <a:r>
              <a:rPr spc="-4"/>
              <a:t> </a:t>
            </a:r>
            <a:r>
              <a:rPr spc="0"/>
              <a:t>se</a:t>
            </a:r>
            <a:r>
              <a:rPr spc="-9"/>
              <a:t>l</a:t>
            </a:r>
            <a:r>
              <a:rPr spc="0"/>
              <a:t>f</a:t>
            </a:r>
            <a:r>
              <a:rPr spc="-4"/>
              <a:t> </a:t>
            </a:r>
            <a:r>
              <a:rPr spc="-9"/>
              <a:t>i</a:t>
            </a:r>
            <a:r>
              <a:rPr spc="0"/>
              <a:t>s</a:t>
            </a:r>
            <a:r>
              <a:rPr spc="-4"/>
              <a:t> </a:t>
            </a:r>
            <a:r>
              <a:t>an</a:t>
            </a:r>
            <a:r>
              <a:rPr spc="0"/>
              <a:t>ot</a:t>
            </a:r>
            <a:r>
              <a:t>h</a:t>
            </a:r>
            <a:r>
              <a:rPr spc="0"/>
              <a:t>er</a:t>
            </a:r>
            <a:r>
              <a:rPr spc="-4"/>
              <a:t> </a:t>
            </a:r>
            <a:r>
              <a:rPr spc="0"/>
              <a:t>G</a:t>
            </a:r>
            <a:r>
              <a:t>au</a:t>
            </a:r>
            <a:r>
              <a:rPr spc="0"/>
              <a:t>ss</a:t>
            </a:r>
            <a:r>
              <a:t>ian</a:t>
            </a:r>
          </a:p>
          <a:p>
            <a:pPr lvl="1" marL="671400" marR="92174" indent="-250354">
              <a:lnSpc>
                <a:spcPts val="2500"/>
              </a:lnSpc>
              <a:spcBef>
                <a:spcPts val="600"/>
              </a:spcBef>
              <a:buClr>
                <a:srgbClr val="FF0000"/>
              </a:buClr>
              <a:buSzPct val="54166"/>
              <a:buChar char="■"/>
              <a:tabLst>
                <a:tab pos="673100" algn="l"/>
              </a:tabLst>
              <a:defRPr sz="2200">
                <a:latin typeface="Tahoma"/>
                <a:ea typeface="Tahoma"/>
                <a:cs typeface="Tahoma"/>
                <a:sym typeface="Tahoma"/>
              </a:defRPr>
            </a:pPr>
            <a:r>
              <a:t>S</a:t>
            </a:r>
            <a:r>
              <a:rPr spc="-13"/>
              <a:t>o</a:t>
            </a:r>
            <a:r>
              <a:rPr spc="-4"/>
              <a:t> </a:t>
            </a:r>
            <a:r>
              <a:t>c</a:t>
            </a:r>
            <a:r>
              <a:rPr spc="-13"/>
              <a:t>an</a:t>
            </a:r>
            <a:r>
              <a:rPr spc="-4"/>
              <a:t> </a:t>
            </a:r>
            <a:r>
              <a:t>s</a:t>
            </a:r>
            <a:r>
              <a:rPr spc="-27"/>
              <a:t>m</a:t>
            </a:r>
            <a:r>
              <a:t>oot</a:t>
            </a:r>
            <a:r>
              <a:rPr spc="-13"/>
              <a:t>h</a:t>
            </a:r>
            <a:r>
              <a:rPr spc="-4"/>
              <a:t> </a:t>
            </a:r>
            <a:r>
              <a:t>w</a:t>
            </a:r>
            <a:r>
              <a:rPr spc="-9"/>
              <a:t>i</a:t>
            </a:r>
            <a:r>
              <a:t>t</a:t>
            </a:r>
            <a:r>
              <a:rPr spc="-13"/>
              <a:t>h</a:t>
            </a:r>
            <a:r>
              <a:rPr spc="-4"/>
              <a:t> </a:t>
            </a:r>
            <a:r>
              <a:t>s</a:t>
            </a:r>
            <a:r>
              <a:rPr spc="-27"/>
              <a:t>m</a:t>
            </a:r>
            <a:r>
              <a:rPr spc="-9"/>
              <a:t>all</a:t>
            </a:r>
            <a:r>
              <a:t>-</a:t>
            </a:r>
            <a:r>
              <a:rPr>
                <a:latin typeface="Symbol"/>
                <a:ea typeface="Symbol"/>
                <a:cs typeface="Symbol"/>
                <a:sym typeface="Symbol"/>
              </a:rPr>
              <a:t>s</a:t>
            </a:r>
            <a:r>
              <a:rPr spc="135">
                <a:latin typeface="Times New Roman"/>
                <a:ea typeface="Times New Roman"/>
                <a:cs typeface="Times New Roman"/>
                <a:sym typeface="Times New Roman"/>
              </a:rPr>
              <a:t> </a:t>
            </a:r>
            <a:r>
              <a:rPr spc="-4"/>
              <a:t>k</a:t>
            </a:r>
            <a:r>
              <a:t>er</a:t>
            </a:r>
            <a:r>
              <a:rPr spc="-13"/>
              <a:t>n</a:t>
            </a:r>
            <a:r>
              <a:t>e</a:t>
            </a:r>
            <a:r>
              <a:rPr spc="-9"/>
              <a:t>l,</a:t>
            </a:r>
            <a:r>
              <a:rPr spc="-4"/>
              <a:t> </a:t>
            </a:r>
            <a:r>
              <a:t>re</a:t>
            </a:r>
            <a:r>
              <a:rPr spc="-13"/>
              <a:t>p</a:t>
            </a:r>
            <a:r>
              <a:t>e</a:t>
            </a:r>
            <a:r>
              <a:rPr spc="-13"/>
              <a:t>a</a:t>
            </a:r>
            <a:r>
              <a:t>t</a:t>
            </a:r>
            <a:r>
              <a:rPr spc="-9"/>
              <a:t>,</a:t>
            </a:r>
            <a:r>
              <a:rPr spc="-4"/>
              <a:t> </a:t>
            </a:r>
            <a:r>
              <a:rPr spc="-13"/>
              <a:t>and</a:t>
            </a:r>
            <a:r>
              <a:rPr spc="-9"/>
              <a:t> </a:t>
            </a:r>
            <a:r>
              <a:t>get</a:t>
            </a:r>
            <a:r>
              <a:rPr spc="-4"/>
              <a:t> </a:t>
            </a:r>
            <a:r>
              <a:t>s</a:t>
            </a:r>
            <a:r>
              <a:rPr spc="-4"/>
              <a:t>am</a:t>
            </a:r>
            <a:r>
              <a:t>e res</a:t>
            </a:r>
            <a:r>
              <a:rPr spc="-9"/>
              <a:t>ult</a:t>
            </a:r>
            <a:r>
              <a:t> </a:t>
            </a:r>
            <a:r>
              <a:rPr spc="-4"/>
              <a:t>a</a:t>
            </a:r>
            <a:r>
              <a:t>s </a:t>
            </a:r>
            <a:r>
              <a:rPr spc="-9"/>
              <a:t>lar</a:t>
            </a:r>
            <a:r>
              <a:t>ger</a:t>
            </a:r>
            <a:r>
              <a:rPr spc="-13"/>
              <a:t>-</a:t>
            </a:r>
            <a:r>
              <a:rPr>
                <a:latin typeface="Symbol"/>
                <a:ea typeface="Symbol"/>
                <a:cs typeface="Symbol"/>
                <a:sym typeface="Symbol"/>
              </a:rPr>
              <a:t>s</a:t>
            </a:r>
            <a:r>
              <a:rPr spc="135">
                <a:latin typeface="Times New Roman"/>
                <a:ea typeface="Times New Roman"/>
                <a:cs typeface="Times New Roman"/>
                <a:sym typeface="Times New Roman"/>
              </a:rPr>
              <a:t> </a:t>
            </a:r>
            <a:r>
              <a:rPr spc="-4"/>
              <a:t>k</a:t>
            </a:r>
            <a:r>
              <a:t>er</a:t>
            </a:r>
            <a:r>
              <a:rPr spc="-13"/>
              <a:t>n</a:t>
            </a:r>
            <a:r>
              <a:t>e</a:t>
            </a:r>
            <a:r>
              <a:rPr spc="-9"/>
              <a:t>l</a:t>
            </a:r>
            <a:r>
              <a:rPr spc="-4"/>
              <a:t> </a:t>
            </a:r>
            <a:r>
              <a:t>w</a:t>
            </a:r>
            <a:r>
              <a:rPr spc="-13"/>
              <a:t>ould</a:t>
            </a:r>
            <a:r>
              <a:rPr spc="-4"/>
              <a:t> </a:t>
            </a:r>
            <a:r>
              <a:rPr spc="-13"/>
              <a:t>ha</a:t>
            </a:r>
            <a:r>
              <a:rPr spc="-4"/>
              <a:t>ve</a:t>
            </a:r>
          </a:p>
          <a:p>
            <a:pPr lvl="1" marL="671400" marR="65430" indent="-250354">
              <a:spcBef>
                <a:spcPts val="400"/>
              </a:spcBef>
              <a:buClr>
                <a:srgbClr val="FF0000"/>
              </a:buClr>
              <a:buSzPct val="54166"/>
              <a:buChar char="■"/>
              <a:tabLst>
                <a:tab pos="673100" algn="l"/>
              </a:tabLst>
              <a:defRPr spc="-13" sz="2200">
                <a:latin typeface="Tahoma"/>
                <a:ea typeface="Tahoma"/>
                <a:cs typeface="Tahoma"/>
                <a:sym typeface="Tahoma"/>
              </a:defRPr>
            </a:pPr>
            <a:r>
              <a:t>Con</a:t>
            </a:r>
            <a:r>
              <a:rPr spc="-18"/>
              <a:t>vo</a:t>
            </a:r>
            <a:r>
              <a:rPr spc="-9"/>
              <a:t>l</a:t>
            </a:r>
            <a:r>
              <a:rPr spc="-18"/>
              <a:t>v</a:t>
            </a:r>
            <a:r>
              <a:t>ing</a:t>
            </a:r>
            <a:r>
              <a:rPr spc="-4"/>
              <a:t> </a:t>
            </a:r>
            <a:r>
              <a:rPr spc="0"/>
              <a:t>tw</a:t>
            </a:r>
            <a:r>
              <a:t>o</a:t>
            </a:r>
            <a:r>
              <a:rPr spc="-4"/>
              <a:t> </a:t>
            </a:r>
            <a:r>
              <a:rPr spc="0"/>
              <a:t>t</a:t>
            </a:r>
            <a:r>
              <a:rPr spc="-9"/>
              <a:t>i</a:t>
            </a:r>
            <a:r>
              <a:rPr spc="-27"/>
              <a:t>m</a:t>
            </a:r>
            <a:r>
              <a:rPr spc="0"/>
              <a:t>es</a:t>
            </a:r>
            <a:r>
              <a:rPr spc="-4"/>
              <a:t> </a:t>
            </a:r>
            <a:r>
              <a:rPr spc="0"/>
              <a:t>w</a:t>
            </a:r>
            <a:r>
              <a:rPr spc="-9"/>
              <a:t>i</a:t>
            </a:r>
            <a:r>
              <a:rPr spc="0"/>
              <a:t>t</a:t>
            </a:r>
            <a:r>
              <a:t>h</a:t>
            </a:r>
            <a:r>
              <a:rPr spc="-4"/>
              <a:t> </a:t>
            </a:r>
            <a:r>
              <a:rPr spc="0"/>
              <a:t>G</a:t>
            </a:r>
            <a:r>
              <a:t>au</a:t>
            </a:r>
            <a:r>
              <a:rPr spc="0"/>
              <a:t>ss</a:t>
            </a:r>
            <a:r>
              <a:t>ian</a:t>
            </a:r>
            <a:r>
              <a:rPr spc="-4"/>
              <a:t> k</a:t>
            </a:r>
            <a:r>
              <a:rPr spc="0"/>
              <a:t>er</a:t>
            </a:r>
            <a:r>
              <a:t>n</a:t>
            </a:r>
            <a:r>
              <a:rPr spc="0"/>
              <a:t>e</a:t>
            </a:r>
            <a:r>
              <a:rPr spc="-9"/>
              <a:t>l</a:t>
            </a:r>
            <a:r>
              <a:rPr spc="-4"/>
              <a:t> </a:t>
            </a:r>
            <a:r>
              <a:rPr spc="0"/>
              <a:t>w</a:t>
            </a:r>
            <a:r>
              <a:rPr spc="-9"/>
              <a:t>i</a:t>
            </a:r>
            <a:r>
              <a:rPr spc="0"/>
              <a:t>t</a:t>
            </a:r>
            <a:r>
              <a:t>h</a:t>
            </a:r>
            <a:r>
              <a:rPr spc="-9"/>
              <a:t> </a:t>
            </a:r>
            <a:r>
              <a:rPr spc="0"/>
              <a:t>st</a:t>
            </a:r>
            <a:r>
              <a:t>d.</a:t>
            </a:r>
            <a:r>
              <a:rPr spc="-4"/>
              <a:t> </a:t>
            </a:r>
            <a:r>
              <a:t>d</a:t>
            </a:r>
            <a:r>
              <a:rPr spc="0"/>
              <a:t>e</a:t>
            </a:r>
            <a:r>
              <a:rPr spc="-18"/>
              <a:t>v</a:t>
            </a:r>
            <a:r>
              <a:rPr spc="-9"/>
              <a:t>.</a:t>
            </a:r>
            <a:r>
              <a:rPr spc="-4"/>
              <a:t> </a:t>
            </a:r>
            <a:r>
              <a:rPr spc="-39"/>
              <a:t>σ</a:t>
            </a:r>
          </a:p>
          <a:p>
            <a:pPr indent="671400">
              <a:lnSpc>
                <a:spcPts val="2400"/>
              </a:lnSpc>
              <a:defRPr spc="-9" sz="2200">
                <a:latin typeface="Tahoma"/>
                <a:ea typeface="Tahoma"/>
                <a:cs typeface="Tahoma"/>
                <a:sym typeface="Tahoma"/>
              </a:defRPr>
            </a:pPr>
            <a:r>
              <a:t>is</a:t>
            </a:r>
            <a:r>
              <a:rPr spc="-4"/>
              <a:t> </a:t>
            </a:r>
            <a:r>
              <a:rPr spc="0"/>
              <a:t>s</a:t>
            </a:r>
            <a:r>
              <a:rPr spc="-13"/>
              <a:t>a</a:t>
            </a:r>
            <a:r>
              <a:rPr spc="-27"/>
              <a:t>m</a:t>
            </a:r>
            <a:r>
              <a:rPr spc="0"/>
              <a:t>e</a:t>
            </a:r>
            <a:r>
              <a:rPr spc="-4"/>
              <a:t> </a:t>
            </a:r>
            <a:r>
              <a:rPr spc="-13"/>
              <a:t>a</a:t>
            </a:r>
            <a:r>
              <a:rPr spc="0"/>
              <a:t>s</a:t>
            </a:r>
            <a:r>
              <a:rPr spc="-4"/>
              <a:t> </a:t>
            </a:r>
            <a:r>
              <a:rPr spc="0"/>
              <a:t>c</a:t>
            </a:r>
            <a:r>
              <a:rPr spc="-13"/>
              <a:t>on</a:t>
            </a:r>
            <a:r>
              <a:rPr spc="-18"/>
              <a:t>vo</a:t>
            </a:r>
            <a:r>
              <a:t>l</a:t>
            </a:r>
            <a:r>
              <a:rPr spc="-18"/>
              <a:t>v</a:t>
            </a:r>
            <a:r>
              <a:rPr spc="-13"/>
              <a:t>ing</a:t>
            </a:r>
            <a:r>
              <a:rPr spc="-4"/>
              <a:t> </a:t>
            </a:r>
            <a:r>
              <a:rPr spc="-13"/>
              <a:t>on</a:t>
            </a:r>
            <a:r>
              <a:rPr spc="0"/>
              <a:t>ce</a:t>
            </a:r>
            <a:r>
              <a:rPr spc="-4"/>
              <a:t> </a:t>
            </a:r>
            <a:r>
              <a:rPr spc="0"/>
              <a:t>w</a:t>
            </a:r>
            <a:r>
              <a:t>i</a:t>
            </a:r>
            <a:r>
              <a:rPr spc="0"/>
              <a:t>t</a:t>
            </a:r>
            <a:r>
              <a:rPr spc="-13"/>
              <a:t>h</a:t>
            </a:r>
            <a:r>
              <a:rPr spc="-4"/>
              <a:t> k</a:t>
            </a:r>
            <a:r>
              <a:rPr spc="0"/>
              <a:t>er</a:t>
            </a:r>
            <a:r>
              <a:rPr spc="-13"/>
              <a:t>n</a:t>
            </a:r>
            <a:r>
              <a:rPr spc="0"/>
              <a:t>e</a:t>
            </a:r>
            <a:r>
              <a:t>l</a:t>
            </a:r>
            <a:r>
              <a:rPr spc="-4"/>
              <a:t> </a:t>
            </a:r>
            <a:r>
              <a:rPr spc="0"/>
              <a:t>w</a:t>
            </a:r>
            <a:r>
              <a:t>i</a:t>
            </a:r>
            <a:r>
              <a:rPr spc="0"/>
              <a:t>t</a:t>
            </a:r>
            <a:r>
              <a:rPr spc="-13"/>
              <a:t>h</a:t>
            </a:r>
            <a:r>
              <a:rPr spc="-4"/>
              <a:t> </a:t>
            </a:r>
            <a:r>
              <a:rPr spc="0"/>
              <a:t>st</a:t>
            </a:r>
            <a:r>
              <a:rPr spc="-13"/>
              <a:t>d.</a:t>
            </a:r>
          </a:p>
          <a:p>
            <a:pPr indent="671400">
              <a:lnSpc>
                <a:spcPts val="2600"/>
              </a:lnSpc>
              <a:tabLst>
                <a:tab pos="1308100" algn="l"/>
                <a:tab pos="1676400" algn="l"/>
              </a:tabLst>
              <a:defRPr spc="-13" sz="2200">
                <a:latin typeface="Tahoma"/>
                <a:ea typeface="Tahoma"/>
                <a:cs typeface="Tahoma"/>
                <a:sym typeface="Tahoma"/>
              </a:defRPr>
            </a:pPr>
            <a:r>
              <a:t>de</a:t>
            </a:r>
            <a:r>
              <a:rPr spc="-18"/>
              <a:t>v</a:t>
            </a:r>
            <a:r>
              <a:rPr spc="-9"/>
              <a:t>.</a:t>
            </a:r>
            <a:r>
              <a:rPr spc="0"/>
              <a:t>	</a:t>
            </a:r>
            <a:r>
              <a:rPr baseline="-7777" spc="827" sz="3400">
                <a:latin typeface="Symbol"/>
                <a:ea typeface="Symbol"/>
                <a:cs typeface="Symbol"/>
                <a:sym typeface="Symbol"/>
              </a:rPr>
              <a:t>s</a:t>
            </a:r>
            <a:r>
              <a:rPr baseline="-7777" i="1" spc="0" sz="3400">
                <a:latin typeface="Times New Roman"/>
                <a:ea typeface="Times New Roman"/>
                <a:cs typeface="Times New Roman"/>
                <a:sym typeface="Times New Roman"/>
              </a:rPr>
              <a:t>	</a:t>
            </a:r>
            <a:r>
              <a:rPr baseline="-8838" spc="888" sz="3000">
                <a:latin typeface="Times New Roman"/>
                <a:ea typeface="Times New Roman"/>
                <a:cs typeface="Times New Roman"/>
                <a:sym typeface="Times New Roman"/>
              </a:rPr>
              <a:t>2</a:t>
            </a:r>
            <a:endParaRPr baseline="-8838" spc="-17" sz="3000">
              <a:latin typeface="Times New Roman"/>
              <a:ea typeface="Times New Roman"/>
              <a:cs typeface="Times New Roman"/>
              <a:sym typeface="Times New Roman"/>
            </a:endParaRPr>
          </a:p>
          <a:p>
            <a:pPr marL="318631" indent="-307250">
              <a:spcBef>
                <a:spcPts val="400"/>
              </a:spcBef>
              <a:buClr>
                <a:srgbClr val="3333CC"/>
              </a:buClr>
              <a:buSzPct val="57141"/>
              <a:buChar char="■"/>
              <a:tabLst>
                <a:tab pos="317500" algn="l"/>
              </a:tabLst>
              <a:defRPr spc="-36" sz="2200">
                <a:latin typeface="Tahoma"/>
                <a:ea typeface="Tahoma"/>
                <a:cs typeface="Tahoma"/>
                <a:sym typeface="Tahoma"/>
              </a:defRPr>
            </a:pPr>
            <a:r>
              <a:t>Separabl</a:t>
            </a:r>
            <a:r>
              <a:rPr spc="-27"/>
              <a:t>e</a:t>
            </a:r>
            <a:r>
              <a:rPr spc="-18"/>
              <a:t> </a:t>
            </a:r>
            <a:r>
              <a:rPr spc="-4"/>
              <a:t>k</a:t>
            </a:r>
            <a:r>
              <a:rPr spc="0"/>
              <a:t>er</a:t>
            </a:r>
            <a:r>
              <a:rPr spc="-13"/>
              <a:t>n</a:t>
            </a:r>
            <a:r>
              <a:rPr spc="0"/>
              <a:t>e</a:t>
            </a:r>
            <a:r>
              <a:rPr spc="-9"/>
              <a:t>l</a:t>
            </a:r>
          </a:p>
          <a:p>
            <a:pPr lvl="1" marL="677092" indent="-256042">
              <a:spcBef>
                <a:spcPts val="500"/>
              </a:spcBef>
              <a:buClr>
                <a:srgbClr val="FF0000"/>
              </a:buClr>
              <a:buSzPct val="54166"/>
              <a:buChar char="■"/>
              <a:tabLst>
                <a:tab pos="673100" algn="l"/>
              </a:tabLst>
              <a:defRPr sz="2200">
                <a:latin typeface="Tahoma"/>
                <a:ea typeface="Tahoma"/>
                <a:cs typeface="Tahoma"/>
                <a:sym typeface="Tahoma"/>
              </a:defRPr>
            </a:pPr>
            <a:r>
              <a:t>F</a:t>
            </a:r>
            <a:r>
              <a:rPr spc="-13"/>
              <a:t>actors</a:t>
            </a:r>
            <a:r>
              <a:rPr spc="-4"/>
              <a:t> </a:t>
            </a:r>
            <a:r>
              <a:rPr spc="-9"/>
              <a:t>in</a:t>
            </a:r>
            <a:r>
              <a:t>t</a:t>
            </a:r>
            <a:r>
              <a:rPr spc="-13"/>
              <a:t>o</a:t>
            </a:r>
            <a:r>
              <a:rPr spc="-4"/>
              <a:t> </a:t>
            </a:r>
            <a:r>
              <a:rPr spc="-13"/>
              <a:t>p</a:t>
            </a:r>
            <a:r>
              <a:t>r</a:t>
            </a:r>
            <a:r>
              <a:rPr spc="-13"/>
              <a:t>odu</a:t>
            </a:r>
            <a:r>
              <a:t>ct</a:t>
            </a:r>
            <a:r>
              <a:rPr spc="-4"/>
              <a:t> </a:t>
            </a:r>
            <a:r>
              <a:t>of</a:t>
            </a:r>
            <a:r>
              <a:rPr spc="-4"/>
              <a:t> </a:t>
            </a:r>
            <a:r>
              <a:t>tw</a:t>
            </a:r>
            <a:r>
              <a:rPr spc="-13"/>
              <a:t>o</a:t>
            </a:r>
            <a:r>
              <a:rPr spc="-4"/>
              <a:t> </a:t>
            </a:r>
            <a:r>
              <a:rPr spc="-13"/>
              <a:t>1</a:t>
            </a:r>
            <a:r>
              <a:t>D</a:t>
            </a:r>
            <a:r>
              <a:rPr spc="-4"/>
              <a:t> </a:t>
            </a:r>
            <a:r>
              <a:t>G</a:t>
            </a:r>
            <a:r>
              <a:rPr spc="-13"/>
              <a:t>au</a:t>
            </a:r>
            <a:r>
              <a:t>ss</a:t>
            </a:r>
            <a:r>
              <a:rPr spc="-13"/>
              <a:t>ian</a:t>
            </a:r>
            <a:r>
              <a:t>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2"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33" name="object 3"/>
          <p:cNvSpPr txBox="1"/>
          <p:nvPr/>
        </p:nvSpPr>
        <p:spPr>
          <a:xfrm>
            <a:off x="1089049" y="660072"/>
            <a:ext cx="5416551"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80">
              <a:defRPr sz="2900">
                <a:solidFill>
                  <a:srgbClr val="333399"/>
                </a:solidFill>
                <a:latin typeface="Tahoma"/>
                <a:ea typeface="Tahoma"/>
                <a:cs typeface="Tahoma"/>
                <a:sym typeface="Tahoma"/>
              </a:defRPr>
            </a:pPr>
            <a:r>
              <a:t>Se</a:t>
            </a:r>
            <a:r>
              <a:rPr spc="-22"/>
              <a:t>p</a:t>
            </a:r>
            <a:r>
              <a:rPr spc="-18"/>
              <a:t>a</a:t>
            </a:r>
            <a:r>
              <a:t>r</a:t>
            </a:r>
            <a:r>
              <a:rPr spc="-18"/>
              <a:t>a</a:t>
            </a:r>
            <a:r>
              <a:rPr spc="-22"/>
              <a:t>b</a:t>
            </a:r>
            <a:r>
              <a:rPr spc="-9"/>
              <a:t>ili</a:t>
            </a:r>
            <a:r>
              <a:t>ty</a:t>
            </a:r>
            <a:r>
              <a:rPr spc="-4"/>
              <a:t> </a:t>
            </a:r>
            <a:r>
              <a:t>of</a:t>
            </a:r>
            <a:r>
              <a:rPr spc="-4"/>
              <a:t> </a:t>
            </a:r>
            <a:r>
              <a:t>t</a:t>
            </a:r>
            <a:r>
              <a:rPr spc="-18"/>
              <a:t>h</a:t>
            </a:r>
            <a:r>
              <a:t>e</a:t>
            </a:r>
            <a:r>
              <a:rPr spc="-4"/>
              <a:t> </a:t>
            </a:r>
            <a:r>
              <a:t>G</a:t>
            </a:r>
            <a:r>
              <a:rPr spc="-18"/>
              <a:t>au</a:t>
            </a:r>
            <a:r>
              <a:t>ss</a:t>
            </a:r>
            <a:r>
              <a:rPr spc="-13"/>
              <a:t>ian</a:t>
            </a:r>
            <a:r>
              <a:rPr spc="-4"/>
              <a:t> </a:t>
            </a:r>
            <a:r>
              <a:t>f</a:t>
            </a:r>
            <a:r>
              <a:rPr spc="-9"/>
              <a:t>il</a:t>
            </a:r>
            <a:r>
              <a:t>ter</a:t>
            </a:r>
          </a:p>
        </p:txBody>
      </p:sp>
      <p:sp>
        <p:nvSpPr>
          <p:cNvPr id="2534" name="object 4"/>
          <p:cNvSpPr/>
          <p:nvPr/>
        </p:nvSpPr>
        <p:spPr>
          <a:xfrm>
            <a:off x="1108375" y="1546412"/>
            <a:ext cx="6856557" cy="3760974"/>
          </a:xfrm>
          <a:prstGeom prst="rect">
            <a:avLst/>
          </a:prstGeom>
          <a:blipFill>
            <a:blip r:embed="rId2"/>
            <a:stretch>
              <a:fillRect/>
            </a:stretch>
          </a:blipFill>
          <a:ln w="12700">
            <a:miter lim="400000"/>
          </a:ln>
        </p:spPr>
        <p:txBody>
          <a:bodyPr lIns="45719" rIns="45719"/>
          <a:lstStyle/>
          <a:p>
            <a:pPr>
              <a:defRPr>
                <a:latin typeface="Myriad Roman"/>
                <a:ea typeface="Myriad Roman"/>
                <a:cs typeface="Myriad Roman"/>
                <a:sym typeface="Myriad Roman"/>
              </a:defRPr>
            </a:pPr>
          </a:p>
        </p:txBody>
      </p:sp>
      <p:sp>
        <p:nvSpPr>
          <p:cNvPr id="2535" name="object 5"/>
          <p:cNvSpPr txBox="1"/>
          <p:nvPr/>
        </p:nvSpPr>
        <p:spPr>
          <a:xfrm>
            <a:off x="7275955" y="6241627"/>
            <a:ext cx="1194956" cy="406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80">
              <a:defRPr sz="1300">
                <a:latin typeface="Tahoma"/>
                <a:ea typeface="Tahoma"/>
                <a:cs typeface="Tahoma"/>
                <a:sym typeface="Tahoma"/>
              </a:defRPr>
            </a:pPr>
            <a:r>
              <a:t>S</a:t>
            </a:r>
            <a:r>
              <a:rPr spc="-9"/>
              <a:t>our</a:t>
            </a:r>
            <a:r>
              <a:t>ce</a:t>
            </a:r>
            <a:r>
              <a:rPr spc="-4"/>
              <a:t>: </a:t>
            </a:r>
            <a:r>
              <a:rPr spc="-31"/>
              <a:t>D</a:t>
            </a:r>
            <a:r>
              <a:rPr spc="-4"/>
              <a:t>. </a:t>
            </a:r>
            <a:r>
              <a:rPr spc="-9"/>
              <a:t>L</a:t>
            </a:r>
            <a:r>
              <a:t>owe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7"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38" name="object 2"/>
          <p:cNvSpPr/>
          <p:nvPr/>
        </p:nvSpPr>
        <p:spPr>
          <a:xfrm>
            <a:off x="554186" y="1277470"/>
            <a:ext cx="5611089" cy="28016"/>
          </a:xfrm>
          <a:prstGeom prst="rect">
            <a:avLst/>
          </a:prstGeom>
          <a:blipFill>
            <a:blip r:embed="rId2"/>
            <a:stretch>
              <a:fillRect/>
            </a:stretch>
          </a:blipFill>
          <a:ln w="12700">
            <a:miter lim="400000"/>
          </a:ln>
        </p:spPr>
        <p:txBody>
          <a:bodyPr lIns="45719" rIns="45719"/>
          <a:lstStyle/>
          <a:p>
            <a:pPr>
              <a:defRPr>
                <a:latin typeface="Myriad Roman"/>
                <a:ea typeface="Myriad Roman"/>
                <a:cs typeface="Myriad Roman"/>
                <a:sym typeface="Myriad Roman"/>
              </a:defRPr>
            </a:pPr>
          </a:p>
        </p:txBody>
      </p:sp>
      <p:sp>
        <p:nvSpPr>
          <p:cNvPr id="2539" name="object 4"/>
          <p:cNvSpPr txBox="1"/>
          <p:nvPr>
            <p:ph type="title"/>
          </p:nvPr>
        </p:nvSpPr>
        <p:spPr>
          <a:xfrm>
            <a:off x="685800" y="241769"/>
            <a:ext cx="7772400" cy="430888"/>
          </a:xfrm>
          <a:prstGeom prst="rect">
            <a:avLst/>
          </a:prstGeom>
        </p:spPr>
        <p:txBody>
          <a:bodyPr lIns="0" tIns="0" rIns="0" bIns="0"/>
          <a:lstStyle/>
          <a:p>
            <a:pPr indent="607675"/>
            <a:r>
              <a:t>Se</a:t>
            </a:r>
            <a:r>
              <a:rPr spc="-100"/>
              <a:t>pa</a:t>
            </a:r>
            <a:r>
              <a:t>r</a:t>
            </a:r>
            <a:r>
              <a:rPr spc="-100"/>
              <a:t>abili</a:t>
            </a:r>
            <a:r>
              <a:t>ty</a:t>
            </a:r>
            <a:r>
              <a:rPr spc="-100"/>
              <a:t> </a:t>
            </a:r>
            <a:r>
              <a:t>ex</a:t>
            </a:r>
            <a:r>
              <a:rPr spc="-100"/>
              <a:t>ampl</a:t>
            </a:r>
            <a:r>
              <a:t>e</a:t>
            </a:r>
          </a:p>
        </p:txBody>
      </p:sp>
      <p:sp>
        <p:nvSpPr>
          <p:cNvPr id="2540" name="object 5"/>
          <p:cNvSpPr/>
          <p:nvPr/>
        </p:nvSpPr>
        <p:spPr>
          <a:xfrm>
            <a:off x="3602182" y="1225643"/>
            <a:ext cx="4385829" cy="1531003"/>
          </a:xfrm>
          <a:prstGeom prst="rect">
            <a:avLst/>
          </a:prstGeom>
          <a:blipFill>
            <a:blip r:embed="rId3"/>
            <a:stretch>
              <a:fillRect/>
            </a:stretch>
          </a:blipFill>
          <a:ln w="12700">
            <a:miter lim="400000"/>
          </a:ln>
        </p:spPr>
        <p:txBody>
          <a:bodyPr lIns="45719" rIns="45719"/>
          <a:lstStyle/>
          <a:p>
            <a:pPr>
              <a:defRPr>
                <a:latin typeface="Myriad Roman"/>
                <a:ea typeface="Myriad Roman"/>
                <a:cs typeface="Myriad Roman"/>
                <a:sym typeface="Myriad Roman"/>
              </a:defRPr>
            </a:pPr>
          </a:p>
        </p:txBody>
      </p:sp>
      <p:sp>
        <p:nvSpPr>
          <p:cNvPr id="2541" name="object 6"/>
          <p:cNvSpPr/>
          <p:nvPr/>
        </p:nvSpPr>
        <p:spPr>
          <a:xfrm>
            <a:off x="3625272" y="3824020"/>
            <a:ext cx="3856181" cy="2286000"/>
          </a:xfrm>
          <a:prstGeom prst="rect">
            <a:avLst/>
          </a:prstGeom>
          <a:blipFill>
            <a:blip r:embed="rId4"/>
            <a:stretch>
              <a:fillRect/>
            </a:stretch>
          </a:blipFill>
          <a:ln w="12700">
            <a:miter lim="400000"/>
          </a:ln>
        </p:spPr>
        <p:txBody>
          <a:bodyPr lIns="45719" rIns="45719"/>
          <a:lstStyle/>
          <a:p>
            <a:pPr>
              <a:defRPr>
                <a:latin typeface="Myriad Roman"/>
                <a:ea typeface="Myriad Roman"/>
                <a:cs typeface="Myriad Roman"/>
                <a:sym typeface="Myriad Roman"/>
              </a:defRPr>
            </a:pPr>
          </a:p>
        </p:txBody>
      </p:sp>
      <p:sp>
        <p:nvSpPr>
          <p:cNvPr id="2542" name="object 7"/>
          <p:cNvSpPr txBox="1"/>
          <p:nvPr/>
        </p:nvSpPr>
        <p:spPr>
          <a:xfrm>
            <a:off x="4851401" y="4251426"/>
            <a:ext cx="229178"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380">
              <a:defRPr b="1" spc="-18" sz="2500">
                <a:latin typeface="Tahoma"/>
                <a:ea typeface="Tahoma"/>
                <a:cs typeface="Tahoma"/>
                <a:sym typeface="Tahoma"/>
              </a:defRPr>
            </a:lvl1pPr>
          </a:lstStyle>
          <a:p>
            <a:pPr/>
            <a:r>
              <a:t>*</a:t>
            </a:r>
          </a:p>
        </p:txBody>
      </p:sp>
      <p:sp>
        <p:nvSpPr>
          <p:cNvPr id="2543" name="object 8"/>
          <p:cNvSpPr txBox="1"/>
          <p:nvPr/>
        </p:nvSpPr>
        <p:spPr>
          <a:xfrm>
            <a:off x="4087095" y="4975411"/>
            <a:ext cx="3325091" cy="70845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764145">
              <a:tabLst>
                <a:tab pos="2006600" algn="l"/>
              </a:tabLst>
              <a:defRPr b="1" baseline="-31746" spc="-27" sz="3800">
                <a:latin typeface="Tahoma"/>
                <a:ea typeface="Tahoma"/>
                <a:cs typeface="Tahoma"/>
                <a:sym typeface="Tahoma"/>
              </a:defRPr>
            </a:pPr>
            <a:r>
              <a:t>*	</a:t>
            </a:r>
            <a:r>
              <a:rPr baseline="0" spc="-18" sz="1600"/>
              <a:t>=</a:t>
            </a:r>
          </a:p>
        </p:txBody>
      </p:sp>
      <p:sp>
        <p:nvSpPr>
          <p:cNvPr id="2544" name="object 9"/>
          <p:cNvSpPr txBox="1"/>
          <p:nvPr/>
        </p:nvSpPr>
        <p:spPr>
          <a:xfrm>
            <a:off x="6115632" y="4232238"/>
            <a:ext cx="193387"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380">
              <a:defRPr b="1" sz="1600">
                <a:latin typeface="Tahoma"/>
                <a:ea typeface="Tahoma"/>
                <a:cs typeface="Tahoma"/>
                <a:sym typeface="Tahoma"/>
              </a:defRPr>
            </a:lvl1pPr>
          </a:lstStyle>
          <a:p>
            <a:pPr/>
            <a:r>
              <a:t>=</a:t>
            </a:r>
          </a:p>
        </p:txBody>
      </p:sp>
      <p:sp>
        <p:nvSpPr>
          <p:cNvPr id="2545" name="object 10"/>
          <p:cNvSpPr/>
          <p:nvPr/>
        </p:nvSpPr>
        <p:spPr>
          <a:xfrm>
            <a:off x="6165270" y="1277472"/>
            <a:ext cx="1870365" cy="1479176"/>
          </a:xfrm>
          <a:prstGeom prst="rect">
            <a:avLst/>
          </a:prstGeom>
          <a:solidFill>
            <a:srgbClr val="FFFFFF"/>
          </a:solidFill>
          <a:ln w="12700">
            <a:miter lim="400000"/>
          </a:ln>
        </p:spPr>
        <p:txBody>
          <a:bodyPr lIns="45719" rIns="45719"/>
          <a:lstStyle/>
          <a:p>
            <a:pPr>
              <a:defRPr>
                <a:latin typeface="Myriad Roman"/>
                <a:ea typeface="Myriad Roman"/>
                <a:cs typeface="Myriad Roman"/>
                <a:sym typeface="Myriad Roman"/>
              </a:defRPr>
            </a:pPr>
          </a:p>
        </p:txBody>
      </p:sp>
      <p:sp>
        <p:nvSpPr>
          <p:cNvPr id="2546" name="object 11"/>
          <p:cNvSpPr/>
          <p:nvPr/>
        </p:nvSpPr>
        <p:spPr>
          <a:xfrm>
            <a:off x="3602187" y="2554955"/>
            <a:ext cx="3368386" cy="1234048"/>
          </a:xfrm>
          <a:prstGeom prst="rect">
            <a:avLst/>
          </a:prstGeom>
          <a:blipFill>
            <a:blip r:embed="rId5"/>
            <a:stretch>
              <a:fillRect/>
            </a:stretch>
          </a:blipFill>
          <a:ln w="12700">
            <a:miter lim="400000"/>
          </a:ln>
        </p:spPr>
        <p:txBody>
          <a:bodyPr lIns="45719" rIns="45719"/>
          <a:lstStyle/>
          <a:p>
            <a:pPr>
              <a:defRPr>
                <a:latin typeface="Myriad Roman"/>
                <a:ea typeface="Myriad Roman"/>
                <a:cs typeface="Myriad Roman"/>
                <a:sym typeface="Myriad Roman"/>
              </a:defRPr>
            </a:pPr>
          </a:p>
        </p:txBody>
      </p:sp>
      <p:sp>
        <p:nvSpPr>
          <p:cNvPr id="2547" name="object 12"/>
          <p:cNvSpPr txBox="1"/>
          <p:nvPr/>
        </p:nvSpPr>
        <p:spPr>
          <a:xfrm>
            <a:off x="1497448" y="1709516"/>
            <a:ext cx="1978314" cy="45345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4558" indent="295870">
              <a:lnSpc>
                <a:spcPts val="1800"/>
              </a:lnSpc>
              <a:defRPr spc="-9" sz="1600">
                <a:latin typeface="Tahoma"/>
                <a:ea typeface="Tahoma"/>
                <a:cs typeface="Tahoma"/>
                <a:sym typeface="Tahoma"/>
              </a:defRPr>
            </a:pPr>
            <a:r>
              <a:t>2D</a:t>
            </a:r>
            <a:r>
              <a:rPr spc="-4"/>
              <a:t> </a:t>
            </a:r>
            <a:r>
              <a:rPr spc="0"/>
              <a:t>c</a:t>
            </a:r>
            <a:r>
              <a:t>o</a:t>
            </a:r>
            <a:r>
              <a:rPr spc="-27"/>
              <a:t>n</a:t>
            </a:r>
            <a:r>
              <a:rPr spc="-13"/>
              <a:t>v</a:t>
            </a:r>
            <a:r>
              <a:t>olu</a:t>
            </a:r>
            <a:r>
              <a:rPr spc="0"/>
              <a:t>t</a:t>
            </a:r>
            <a:r>
              <a:t>ion (</a:t>
            </a:r>
            <a:r>
              <a:rPr spc="0"/>
              <a:t>ce</a:t>
            </a:r>
            <a:r>
              <a:t>n</a:t>
            </a:r>
            <a:r>
              <a:rPr spc="0"/>
              <a:t>ter</a:t>
            </a:r>
            <a:r>
              <a:rPr spc="-4"/>
              <a:t> l</a:t>
            </a:r>
            <a:r>
              <a:rPr spc="0"/>
              <a:t>oc</a:t>
            </a:r>
            <a:r>
              <a:t>a</a:t>
            </a:r>
            <a:r>
              <a:rPr spc="0"/>
              <a:t>t</a:t>
            </a:r>
            <a:r>
              <a:t>ion</a:t>
            </a:r>
            <a:r>
              <a:rPr spc="-4"/>
              <a:t> </a:t>
            </a:r>
            <a:r>
              <a:t>only)</a:t>
            </a:r>
          </a:p>
        </p:txBody>
      </p:sp>
      <p:sp>
        <p:nvSpPr>
          <p:cNvPr id="2548" name="object 13"/>
          <p:cNvSpPr txBox="1"/>
          <p:nvPr/>
        </p:nvSpPr>
        <p:spPr>
          <a:xfrm>
            <a:off x="7068139" y="6241627"/>
            <a:ext cx="1459924" cy="406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80">
              <a:defRPr sz="1300">
                <a:latin typeface="Tahoma"/>
                <a:ea typeface="Tahoma"/>
                <a:cs typeface="Tahoma"/>
                <a:sym typeface="Tahoma"/>
              </a:defRPr>
            </a:pPr>
            <a:r>
              <a:t>S</a:t>
            </a:r>
            <a:r>
              <a:rPr spc="-9"/>
              <a:t>our</a:t>
            </a:r>
            <a:r>
              <a:t>ce</a:t>
            </a:r>
            <a:r>
              <a:rPr spc="-4"/>
              <a:t>: </a:t>
            </a:r>
            <a:r>
              <a:rPr spc="-9"/>
              <a:t>K.</a:t>
            </a:r>
            <a:r>
              <a:rPr spc="-4"/>
              <a:t> </a:t>
            </a:r>
            <a:r>
              <a:t>G</a:t>
            </a:r>
            <a:r>
              <a:rPr spc="-22"/>
              <a:t>r</a:t>
            </a:r>
            <a:r>
              <a:rPr spc="-9"/>
              <a:t>auman</a:t>
            </a:r>
          </a:p>
        </p:txBody>
      </p:sp>
      <p:sp>
        <p:nvSpPr>
          <p:cNvPr id="2549" name="object 14"/>
          <p:cNvSpPr txBox="1"/>
          <p:nvPr/>
        </p:nvSpPr>
        <p:spPr>
          <a:xfrm>
            <a:off x="1555176" y="2820297"/>
            <a:ext cx="1869209" cy="72148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11950" marR="4558" indent="-12519" algn="ctr">
              <a:lnSpc>
                <a:spcPct val="99500"/>
              </a:lnSpc>
              <a:defRPr spc="-13" sz="1600">
                <a:latin typeface="Tahoma"/>
                <a:ea typeface="Tahoma"/>
                <a:cs typeface="Tahoma"/>
                <a:sym typeface="Tahoma"/>
              </a:defRPr>
            </a:pPr>
            <a:r>
              <a:t>The</a:t>
            </a:r>
            <a:r>
              <a:rPr spc="-4"/>
              <a:t> </a:t>
            </a:r>
            <a:r>
              <a:rPr spc="0"/>
              <a:t>f</a:t>
            </a:r>
            <a:r>
              <a:rPr spc="-4"/>
              <a:t>il</a:t>
            </a:r>
            <a:r>
              <a:rPr spc="0"/>
              <a:t>ter</a:t>
            </a:r>
            <a:r>
              <a:rPr spc="-4"/>
              <a:t> </a:t>
            </a:r>
            <a:r>
              <a:rPr spc="-22"/>
              <a:t>f</a:t>
            </a:r>
            <a:r>
              <a:rPr spc="-9"/>
              <a:t>a</a:t>
            </a:r>
            <a:r>
              <a:rPr spc="0"/>
              <a:t>ctors </a:t>
            </a:r>
            <a:r>
              <a:rPr spc="-9"/>
              <a:t>in</a:t>
            </a:r>
            <a:r>
              <a:rPr spc="0"/>
              <a:t>t</a:t>
            </a:r>
            <a:r>
              <a:rPr spc="-9"/>
              <a:t>o</a:t>
            </a:r>
            <a:r>
              <a:rPr spc="-4"/>
              <a:t> </a:t>
            </a:r>
            <a:r>
              <a:rPr spc="-9"/>
              <a:t>a</a:t>
            </a:r>
            <a:r>
              <a:rPr spc="-4"/>
              <a:t> </a:t>
            </a:r>
            <a:r>
              <a:rPr spc="-9"/>
              <a:t>produ</a:t>
            </a:r>
            <a:r>
              <a:rPr spc="0"/>
              <a:t>ct</a:t>
            </a:r>
            <a:r>
              <a:rPr spc="-4"/>
              <a:t> </a:t>
            </a:r>
            <a:r>
              <a:rPr spc="0"/>
              <a:t>of</a:t>
            </a:r>
            <a:r>
              <a:rPr spc="-4"/>
              <a:t> </a:t>
            </a:r>
            <a:r>
              <a:rPr spc="-9"/>
              <a:t>1</a:t>
            </a:r>
            <a:r>
              <a:rPr spc="0"/>
              <a:t>D </a:t>
            </a:r>
            <a:r>
              <a:rPr spc="-4"/>
              <a:t>fi</a:t>
            </a:r>
            <a:r>
              <a:rPr spc="0"/>
              <a:t>l</a:t>
            </a:r>
            <a:r>
              <a:rPr spc="-4"/>
              <a:t>ters:</a:t>
            </a:r>
          </a:p>
        </p:txBody>
      </p:sp>
      <p:sp>
        <p:nvSpPr>
          <p:cNvPr id="2550" name="object 15"/>
          <p:cNvSpPr txBox="1"/>
          <p:nvPr/>
        </p:nvSpPr>
        <p:spPr>
          <a:xfrm>
            <a:off x="1549399" y="4136988"/>
            <a:ext cx="1855355" cy="4534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75527" marR="4558" indent="-364145">
              <a:lnSpc>
                <a:spcPts val="1800"/>
              </a:lnSpc>
              <a:defRPr spc="-40" sz="1600">
                <a:latin typeface="Tahoma"/>
                <a:ea typeface="Tahoma"/>
                <a:cs typeface="Tahoma"/>
                <a:sym typeface="Tahoma"/>
              </a:defRPr>
            </a:pPr>
            <a:r>
              <a:t>P</a:t>
            </a:r>
            <a:r>
              <a:rPr spc="0"/>
              <a:t>er</a:t>
            </a:r>
            <a:r>
              <a:rPr spc="-18"/>
              <a:t>f</a:t>
            </a:r>
            <a:r>
              <a:rPr spc="0"/>
              <a:t>or</a:t>
            </a:r>
            <a:r>
              <a:rPr spc="-18"/>
              <a:t>m</a:t>
            </a:r>
            <a:r>
              <a:rPr spc="-4"/>
              <a:t> </a:t>
            </a:r>
            <a:r>
              <a:rPr spc="0"/>
              <a:t>c</a:t>
            </a:r>
            <a:r>
              <a:rPr spc="-9"/>
              <a:t>o</a:t>
            </a:r>
            <a:r>
              <a:rPr spc="-27"/>
              <a:t>n</a:t>
            </a:r>
            <a:r>
              <a:rPr spc="-13"/>
              <a:t>v</a:t>
            </a:r>
            <a:r>
              <a:rPr spc="-9"/>
              <a:t>olu</a:t>
            </a:r>
            <a:r>
              <a:rPr spc="0"/>
              <a:t>t</a:t>
            </a:r>
            <a:r>
              <a:rPr spc="-9"/>
              <a:t>ion along</a:t>
            </a:r>
            <a:r>
              <a:rPr spc="-4"/>
              <a:t> </a:t>
            </a:r>
            <a:r>
              <a:rPr spc="-9"/>
              <a:t>r</a:t>
            </a:r>
            <a:r>
              <a:rPr spc="0"/>
              <a:t>ows</a:t>
            </a:r>
            <a:r>
              <a:rPr spc="-9"/>
              <a:t>:</a:t>
            </a:r>
          </a:p>
        </p:txBody>
      </p:sp>
      <p:sp>
        <p:nvSpPr>
          <p:cNvPr id="2551" name="object 16"/>
          <p:cNvSpPr txBox="1"/>
          <p:nvPr/>
        </p:nvSpPr>
        <p:spPr>
          <a:xfrm>
            <a:off x="1162625" y="5279988"/>
            <a:ext cx="2657766" cy="4534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4558" indent="227588">
              <a:lnSpc>
                <a:spcPts val="1800"/>
              </a:lnSpc>
              <a:defRPr spc="-40" sz="1600">
                <a:latin typeface="Tahoma"/>
                <a:ea typeface="Tahoma"/>
                <a:cs typeface="Tahoma"/>
                <a:sym typeface="Tahoma"/>
              </a:defRPr>
            </a:pPr>
            <a:r>
              <a:t>F</a:t>
            </a:r>
            <a:r>
              <a:rPr spc="-9"/>
              <a:t>o</a:t>
            </a:r>
            <a:r>
              <a:rPr spc="0"/>
              <a:t>l</a:t>
            </a:r>
            <a:r>
              <a:rPr spc="-4"/>
              <a:t>l</a:t>
            </a:r>
            <a:r>
              <a:rPr spc="0"/>
              <a:t>owe</a:t>
            </a:r>
            <a:r>
              <a:rPr spc="-9"/>
              <a:t>d</a:t>
            </a:r>
            <a:r>
              <a:rPr spc="-4"/>
              <a:t> </a:t>
            </a:r>
            <a:r>
              <a:rPr spc="-13"/>
              <a:t>b</a:t>
            </a:r>
            <a:r>
              <a:rPr spc="0"/>
              <a:t>y</a:t>
            </a:r>
            <a:r>
              <a:rPr spc="-4"/>
              <a:t> </a:t>
            </a:r>
            <a:r>
              <a:rPr spc="0"/>
              <a:t>c</a:t>
            </a:r>
            <a:r>
              <a:rPr spc="-9"/>
              <a:t>o</a:t>
            </a:r>
            <a:r>
              <a:rPr spc="-27"/>
              <a:t>n</a:t>
            </a:r>
            <a:r>
              <a:rPr spc="-13"/>
              <a:t>v</a:t>
            </a:r>
            <a:r>
              <a:rPr spc="-9"/>
              <a:t>olu</a:t>
            </a:r>
            <a:r>
              <a:rPr spc="0"/>
              <a:t>t</a:t>
            </a:r>
            <a:r>
              <a:rPr spc="-9"/>
              <a:t>ion along</a:t>
            </a:r>
            <a:r>
              <a:rPr spc="-4"/>
              <a:t> </a:t>
            </a:r>
            <a:r>
              <a:rPr spc="0"/>
              <a:t>t</a:t>
            </a:r>
            <a:r>
              <a:rPr spc="-9"/>
              <a:t>h</a:t>
            </a:r>
            <a:r>
              <a:rPr spc="0"/>
              <a:t>e</a:t>
            </a:r>
            <a:r>
              <a:rPr spc="-4"/>
              <a:t> </a:t>
            </a:r>
            <a:r>
              <a:rPr spc="-9"/>
              <a:t>r</a:t>
            </a:r>
            <a:r>
              <a:rPr spc="0"/>
              <a:t>e</a:t>
            </a:r>
            <a:r>
              <a:rPr spc="-9"/>
              <a:t>maining</a:t>
            </a:r>
            <a:r>
              <a:rPr spc="-4"/>
              <a:t> </a:t>
            </a:r>
            <a:r>
              <a:rPr spc="0"/>
              <a:t>c</a:t>
            </a:r>
            <a:r>
              <a:rPr spc="-9"/>
              <a:t>olumn:</a:t>
            </a:r>
          </a:p>
        </p:txBody>
      </p:sp>
      <p:sp>
        <p:nvSpPr>
          <p:cNvPr id="2552" name="object 17"/>
          <p:cNvSpPr/>
          <p:nvPr/>
        </p:nvSpPr>
        <p:spPr>
          <a:xfrm>
            <a:off x="4087095" y="4975414"/>
            <a:ext cx="3325090" cy="1210236"/>
          </a:xfrm>
          <a:prstGeom prst="rect">
            <a:avLst/>
          </a:prstGeom>
          <a:solidFill>
            <a:srgbClr val="FFFFFF"/>
          </a:solidFill>
          <a:ln w="12700">
            <a:miter lim="400000"/>
          </a:ln>
        </p:spPr>
        <p:txBody>
          <a:bodyPr lIns="45719" rIns="45719"/>
          <a:lstStyle/>
          <a:p>
            <a:pPr>
              <a:defRPr>
                <a:latin typeface="Myriad Roman"/>
                <a:ea typeface="Myriad Roman"/>
                <a:cs typeface="Myriad Roman"/>
                <a:sym typeface="Myriad Roman"/>
              </a:defRPr>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4" name="Rectangle 8"/>
          <p:cNvSpPr txBox="1"/>
          <p:nvPr>
            <p:ph type="sldNum" sz="quarter" idx="2"/>
          </p:nvPr>
        </p:nvSpPr>
        <p:spPr>
          <a:xfrm>
            <a:off x="4444584" y="6561906"/>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55" name="Rectangle 2"/>
          <p:cNvSpPr txBox="1"/>
          <p:nvPr/>
        </p:nvSpPr>
        <p:spPr>
          <a:xfrm>
            <a:off x="685800" y="919547"/>
            <a:ext cx="7772400" cy="523105"/>
          </a:xfrm>
          <a:prstGeom prst="rect">
            <a:avLst/>
          </a:prstGeom>
          <a:ln w="12700">
            <a:miter lim="400000"/>
          </a:ln>
          <a:extLst>
            <a:ext uri="{C572A759-6A51-4108-AA02-DFA0A04FC94B}">
              <ma14:wrappingTextBoxFlag xmlns:ma14="http://schemas.microsoft.com/office/mac/drawingml/2011/main" val="1"/>
            </a:ext>
          </a:extLst>
        </p:spPr>
        <p:txBody>
          <a:bodyPr lIns="45652" tIns="45652" rIns="45652" bIns="45652" anchor="ctr">
            <a:spAutoFit/>
          </a:bodyPr>
          <a:lstStyle>
            <a:lvl1pPr defTabSz="913009">
              <a:defRPr b="1" sz="2800">
                <a:latin typeface="Myriad Roman"/>
                <a:ea typeface="Myriad Roman"/>
                <a:cs typeface="Myriad Roman"/>
                <a:sym typeface="Myriad Roman"/>
              </a:defRPr>
            </a:lvl1pPr>
          </a:lstStyle>
          <a:p>
            <a:pPr/>
            <a:r>
              <a:t>Efficient Implementation</a:t>
            </a:r>
          </a:p>
        </p:txBody>
      </p:sp>
      <p:sp>
        <p:nvSpPr>
          <p:cNvPr id="2556" name="Rectangle 3"/>
          <p:cNvSpPr txBox="1"/>
          <p:nvPr/>
        </p:nvSpPr>
        <p:spPr>
          <a:xfrm>
            <a:off x="685800" y="1981200"/>
            <a:ext cx="7772400" cy="1219065"/>
          </a:xfrm>
          <a:prstGeom prst="rect">
            <a:avLst/>
          </a:prstGeom>
          <a:ln w="12700">
            <a:miter lim="400000"/>
          </a:ln>
          <a:extLst>
            <a:ext uri="{C572A759-6A51-4108-AA02-DFA0A04FC94B}">
              <ma14:wrappingTextBoxFlag xmlns:ma14="http://schemas.microsoft.com/office/mac/drawingml/2011/main" val="1"/>
            </a:ext>
          </a:extLst>
        </p:spPr>
        <p:txBody>
          <a:bodyPr lIns="45652" tIns="45652" rIns="45652" bIns="45652">
            <a:spAutoFit/>
          </a:bodyPr>
          <a:lstStyle/>
          <a:p>
            <a:pPr defTabSz="913009">
              <a:spcBef>
                <a:spcPts val="1200"/>
              </a:spcBef>
              <a:tabLst>
                <a:tab pos="571500" algn="l"/>
              </a:tabLst>
              <a:defRPr sz="2000">
                <a:latin typeface="Myriad Roman"/>
                <a:ea typeface="Myriad Roman"/>
                <a:cs typeface="Myriad Roman"/>
                <a:sym typeface="Myriad Roman"/>
              </a:defRPr>
            </a:pPr>
            <a:r>
              <a:t>Both, the BOX filter and the Gaussian filter are separable:</a:t>
            </a:r>
          </a:p>
          <a:p>
            <a:pPr lvl="1" marL="573087" indent="-341313" defTabSz="913009">
              <a:spcBef>
                <a:spcPts val="400"/>
              </a:spcBef>
              <a:buSzPct val="100000"/>
              <a:buChar char="⬥"/>
              <a:tabLst>
                <a:tab pos="571500" algn="l"/>
              </a:tabLst>
              <a:defRPr sz="2000">
                <a:latin typeface="Myriad Roman"/>
                <a:ea typeface="Myriad Roman"/>
                <a:cs typeface="Myriad Roman"/>
                <a:sym typeface="Myriad Roman"/>
              </a:defRPr>
            </a:pPr>
            <a:r>
              <a:t>First convolve each row with a 1D filter</a:t>
            </a:r>
          </a:p>
          <a:p>
            <a:pPr lvl="1" marL="573087" indent="-341313" defTabSz="913009">
              <a:spcBef>
                <a:spcPts val="400"/>
              </a:spcBef>
              <a:buSzPct val="100000"/>
              <a:buChar char="⬥"/>
              <a:tabLst>
                <a:tab pos="571500" algn="l"/>
              </a:tabLst>
              <a:defRPr sz="2000">
                <a:latin typeface="Myriad Roman"/>
                <a:ea typeface="Myriad Roman"/>
                <a:cs typeface="Myriad Roman"/>
                <a:sym typeface="Myriad Roman"/>
              </a:defRPr>
            </a:pPr>
            <a:r>
              <a:t>Then convolve each column with a 1D filter.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556">
                                            <p:bg/>
                                          </p:spTgt>
                                        </p:tgtEl>
                                        <p:attrNameLst>
                                          <p:attrName>style.visibility</p:attrName>
                                        </p:attrNameLst>
                                      </p:cBhvr>
                                      <p:to>
                                        <p:strVal val="visible"/>
                                      </p:to>
                                    </p:set>
                                    <p:anim calcmode="lin" valueType="num">
                                      <p:cBhvr>
                                        <p:cTn id="7" dur="500" fill="hold"/>
                                        <p:tgtEl>
                                          <p:spTgt spid="2556">
                                            <p:bg/>
                                          </p:spTgt>
                                        </p:tgtEl>
                                        <p:attrNameLst>
                                          <p:attrName>ppt_x</p:attrName>
                                        </p:attrNameLst>
                                      </p:cBhvr>
                                      <p:tavLst>
                                        <p:tav tm="0">
                                          <p:val>
                                            <p:strVal val="0-#ppt_w/2"/>
                                          </p:val>
                                        </p:tav>
                                        <p:tav tm="100000">
                                          <p:val>
                                            <p:strVal val="#ppt_x"/>
                                          </p:val>
                                        </p:tav>
                                      </p:tavLst>
                                    </p:anim>
                                    <p:anim calcmode="lin" valueType="num">
                                      <p:cBhvr>
                                        <p:cTn id="8" dur="500" fill="hold"/>
                                        <p:tgtEl>
                                          <p:spTgt spid="2556">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2556">
                                            <p:txEl>
                                              <p:pRg st="0" end="0"/>
                                            </p:txEl>
                                          </p:spTgt>
                                        </p:tgtEl>
                                        <p:attrNameLst>
                                          <p:attrName>style.visibility</p:attrName>
                                        </p:attrNameLst>
                                      </p:cBhvr>
                                      <p:to>
                                        <p:strVal val="visible"/>
                                      </p:to>
                                    </p:set>
                                    <p:anim calcmode="lin" valueType="num">
                                      <p:cBhvr>
                                        <p:cTn id="11" dur="500" fill="hold"/>
                                        <p:tgtEl>
                                          <p:spTgt spid="2556">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5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2556">
                                            <p:txEl>
                                              <p:pRg st="1" end="1"/>
                                            </p:txEl>
                                          </p:spTgt>
                                        </p:tgtEl>
                                        <p:attrNameLst>
                                          <p:attrName>style.visibility</p:attrName>
                                        </p:attrNameLst>
                                      </p:cBhvr>
                                      <p:to>
                                        <p:strVal val="visible"/>
                                      </p:to>
                                    </p:set>
                                    <p:anim calcmode="lin" valueType="num">
                                      <p:cBhvr>
                                        <p:cTn id="17" dur="500" fill="hold"/>
                                        <p:tgtEl>
                                          <p:spTgt spid="2556">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2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1" fill="hold">
                                  <p:stCondLst>
                                    <p:cond delay="0"/>
                                  </p:stCondLst>
                                  <p:iterate type="el" backwards="0">
                                    <p:tmAbs val="0"/>
                                  </p:iterate>
                                  <p:childTnLst>
                                    <p:set>
                                      <p:cBhvr>
                                        <p:cTn id="22" fill="hold"/>
                                        <p:tgtEl>
                                          <p:spTgt spid="2556">
                                            <p:txEl>
                                              <p:pRg st="2" end="2"/>
                                            </p:txEl>
                                          </p:spTgt>
                                        </p:tgtEl>
                                        <p:attrNameLst>
                                          <p:attrName>style.visibility</p:attrName>
                                        </p:attrNameLst>
                                      </p:cBhvr>
                                      <p:to>
                                        <p:strVal val="visible"/>
                                      </p:to>
                                    </p:set>
                                    <p:anim calcmode="lin" valueType="num">
                                      <p:cBhvr>
                                        <p:cTn id="23" dur="500" fill="hold"/>
                                        <p:tgtEl>
                                          <p:spTgt spid="2556">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255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56"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8"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59" name="Rectangle 2"/>
          <p:cNvSpPr txBox="1"/>
          <p:nvPr>
            <p:ph type="title"/>
          </p:nvPr>
        </p:nvSpPr>
        <p:spPr>
          <a:prstGeom prst="rect">
            <a:avLst/>
          </a:prstGeom>
        </p:spPr>
        <p:txBody>
          <a:bodyPr/>
          <a:lstStyle/>
          <a:p>
            <a:pPr/>
            <a:r>
              <a:t>Linear Shift-Invariance</a:t>
            </a:r>
          </a:p>
        </p:txBody>
      </p:sp>
      <p:sp>
        <p:nvSpPr>
          <p:cNvPr id="2560" name="Rectangle 3"/>
          <p:cNvSpPr txBox="1"/>
          <p:nvPr>
            <p:ph type="body" idx="1"/>
          </p:nvPr>
        </p:nvSpPr>
        <p:spPr>
          <a:prstGeom prst="rect">
            <a:avLst/>
          </a:prstGeom>
        </p:spPr>
        <p:txBody>
          <a:bodyPr/>
          <a:lstStyle/>
          <a:p>
            <a:pPr/>
            <a:r>
              <a:t>A tranform T{} is </a:t>
            </a:r>
          </a:p>
          <a:p>
            <a:pPr/>
            <a:r>
              <a:t>Linear if: </a:t>
            </a:r>
          </a:p>
          <a:p>
            <a:pPr/>
            <a:r>
              <a:t>T(a g(x,y)+b h(x,y)) = a T{g(x,y)} + b T(h(x,y))</a:t>
            </a:r>
          </a:p>
          <a:p>
            <a:pPr/>
          </a:p>
          <a:p>
            <a:pPr/>
            <a:r>
              <a:t>Shift invariant if:</a:t>
            </a:r>
          </a:p>
          <a:p>
            <a:pPr/>
            <a:r>
              <a:t>Given T(i(x,y)) = o(x,y)</a:t>
            </a:r>
          </a:p>
          <a:p>
            <a:pPr/>
            <a:r>
              <a:t>T{i(x-x0, y- y0)} = o(x-x0, y-y0)</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2"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63" name="Rectangle 2"/>
          <p:cNvSpPr txBox="1"/>
          <p:nvPr>
            <p:ph type="title"/>
          </p:nvPr>
        </p:nvSpPr>
        <p:spPr>
          <a:prstGeom prst="rect">
            <a:avLst/>
          </a:prstGeom>
        </p:spPr>
        <p:txBody>
          <a:bodyPr/>
          <a:lstStyle/>
          <a:p>
            <a:pPr/>
            <a:r>
              <a:t>Median filters</a:t>
            </a:r>
          </a:p>
        </p:txBody>
      </p:sp>
      <p:pic>
        <p:nvPicPr>
          <p:cNvPr id="2564" name="Object 3" descr="Object 3"/>
          <p:cNvPicPr>
            <a:picLocks noChangeAspect="1"/>
          </p:cNvPicPr>
          <p:nvPr/>
        </p:nvPicPr>
        <p:blipFill>
          <a:blip r:embed="rId3">
            <a:extLst/>
          </a:blip>
          <a:stretch>
            <a:fillRect/>
          </a:stretch>
        </p:blipFill>
        <p:spPr>
          <a:xfrm>
            <a:off x="0" y="12"/>
            <a:ext cx="1219200" cy="148830"/>
          </a:xfrm>
          <a:prstGeom prst="rect">
            <a:avLst/>
          </a:prstGeom>
          <a:ln w="12700">
            <a:miter lim="400000"/>
          </a:ln>
        </p:spPr>
      </p:pic>
      <p:sp>
        <p:nvSpPr>
          <p:cNvPr id="2565" name="Rectangle 4"/>
          <p:cNvSpPr txBox="1"/>
          <p:nvPr>
            <p:ph type="body" idx="1"/>
          </p:nvPr>
        </p:nvSpPr>
        <p:spPr>
          <a:xfrm>
            <a:off x="812800" y="914400"/>
            <a:ext cx="7772400" cy="5257800"/>
          </a:xfrm>
          <a:prstGeom prst="rect">
            <a:avLst/>
          </a:prstGeom>
        </p:spPr>
        <p:txBody>
          <a:bodyPr/>
          <a:lstStyle/>
          <a:p>
            <a:pPr/>
            <a:r>
              <a:t>A </a:t>
            </a:r>
            <a:r>
              <a:rPr b="1"/>
              <a:t>Median Filter</a:t>
            </a:r>
            <a:r>
              <a:t> operates over a window by selecting the median intensity in the window.</a:t>
            </a:r>
          </a:p>
          <a:p>
            <a:pPr/>
            <a:r>
              <a:t>What advantage does a median filter have over a mean filter?</a:t>
            </a:r>
          </a:p>
          <a:p>
            <a:pPr/>
            <a:r>
              <a:t>Is a median filter a kind of convolution?</a:t>
            </a:r>
          </a:p>
          <a:p>
            <a:pPr/>
            <a:r>
              <a:t>Median filter is non linear</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70" name="Median filter"/>
          <p:cNvSpPr txBox="1"/>
          <p:nvPr>
            <p:ph type="title"/>
          </p:nvPr>
        </p:nvSpPr>
        <p:spPr>
          <a:prstGeom prst="rect">
            <a:avLst/>
          </a:prstGeom>
        </p:spPr>
        <p:txBody>
          <a:bodyPr/>
          <a:lstStyle/>
          <a:p>
            <a:pPr/>
            <a:r>
              <a:t>Median filter</a:t>
            </a:r>
          </a:p>
        </p:txBody>
      </p:sp>
      <p:sp>
        <p:nvSpPr>
          <p:cNvPr id="2571" name="Body"/>
          <p:cNvSpPr txBox="1"/>
          <p:nvPr>
            <p:ph type="body" idx="1"/>
          </p:nvPr>
        </p:nvSpPr>
        <p:spPr>
          <a:prstGeom prst="rect">
            <a:avLst/>
          </a:prstGeom>
        </p:spPr>
        <p:txBody>
          <a:bodyPr/>
          <a:lstStyle/>
          <a:p>
            <a:pPr/>
          </a:p>
        </p:txBody>
      </p:sp>
      <p:pic>
        <p:nvPicPr>
          <p:cNvPr id="2572" name="crans_1_small-grayscale.jpg" descr="crans_1_small-grayscale.jpg"/>
          <p:cNvPicPr>
            <a:picLocks noChangeAspect="1"/>
          </p:cNvPicPr>
          <p:nvPr/>
        </p:nvPicPr>
        <p:blipFill>
          <a:blip r:embed="rId2">
            <a:extLst/>
          </a:blip>
          <a:stretch>
            <a:fillRect/>
          </a:stretch>
        </p:blipFill>
        <p:spPr>
          <a:xfrm>
            <a:off x="379886" y="856915"/>
            <a:ext cx="4366462" cy="3159940"/>
          </a:xfrm>
          <a:prstGeom prst="rect">
            <a:avLst/>
          </a:prstGeom>
          <a:ln w="12700">
            <a:miter lim="400000"/>
          </a:ln>
        </p:spPr>
      </p:pic>
      <p:pic>
        <p:nvPicPr>
          <p:cNvPr id="2573" name="crans_1_small-saltpepper.jpg" descr="crans_1_small-saltpepper.jpg"/>
          <p:cNvPicPr>
            <a:picLocks noChangeAspect="1"/>
          </p:cNvPicPr>
          <p:nvPr/>
        </p:nvPicPr>
        <p:blipFill>
          <a:blip r:embed="rId3">
            <a:extLst/>
          </a:blip>
          <a:stretch>
            <a:fillRect/>
          </a:stretch>
        </p:blipFill>
        <p:spPr>
          <a:xfrm>
            <a:off x="4418522" y="936056"/>
            <a:ext cx="4147746" cy="3001658"/>
          </a:xfrm>
          <a:prstGeom prst="rect">
            <a:avLst/>
          </a:prstGeom>
          <a:ln w="12700">
            <a:miter lim="400000"/>
          </a:ln>
        </p:spPr>
      </p:pic>
      <p:pic>
        <p:nvPicPr>
          <p:cNvPr id="2574" name="crans_1_small-mediansmoothed.jpg" descr="crans_1_small-mediansmoothed.jpg"/>
          <p:cNvPicPr>
            <a:picLocks noChangeAspect="1"/>
          </p:cNvPicPr>
          <p:nvPr/>
        </p:nvPicPr>
        <p:blipFill>
          <a:blip r:embed="rId4">
            <a:extLst/>
          </a:blip>
          <a:stretch>
            <a:fillRect/>
          </a:stretch>
        </p:blipFill>
        <p:spPr>
          <a:xfrm>
            <a:off x="4418522" y="3687341"/>
            <a:ext cx="4147746" cy="3001659"/>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6"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77" name="Rectangle 2"/>
          <p:cNvSpPr txBox="1"/>
          <p:nvPr>
            <p:ph type="title"/>
          </p:nvPr>
        </p:nvSpPr>
        <p:spPr>
          <a:xfrm>
            <a:off x="685800" y="171450"/>
            <a:ext cx="8458200" cy="571500"/>
          </a:xfrm>
          <a:prstGeom prst="rect">
            <a:avLst/>
          </a:prstGeom>
        </p:spPr>
        <p:txBody>
          <a:bodyPr/>
          <a:lstStyle/>
          <a:p>
            <a:pPr/>
            <a:r>
              <a:t>Comparison: salt and pepper noise</a:t>
            </a:r>
          </a:p>
        </p:txBody>
      </p:sp>
      <p:pic>
        <p:nvPicPr>
          <p:cNvPr id="2578" name="Object 3" descr="Object 3"/>
          <p:cNvPicPr>
            <a:picLocks noChangeAspect="1"/>
          </p:cNvPicPr>
          <p:nvPr/>
        </p:nvPicPr>
        <p:blipFill>
          <a:blip r:embed="rId2">
            <a:extLst/>
          </a:blip>
          <a:stretch>
            <a:fillRect/>
          </a:stretch>
        </p:blipFill>
        <p:spPr>
          <a:xfrm>
            <a:off x="0" y="12"/>
            <a:ext cx="1219200" cy="148830"/>
          </a:xfrm>
          <a:prstGeom prst="rect">
            <a:avLst/>
          </a:prstGeom>
          <a:ln w="12700">
            <a:miter lim="400000"/>
          </a:ln>
        </p:spPr>
      </p:pic>
      <p:pic>
        <p:nvPicPr>
          <p:cNvPr id="2579" name="Picture 4" descr="Picture 4"/>
          <p:cNvPicPr>
            <a:picLocks noChangeAspect="1"/>
          </p:cNvPicPr>
          <p:nvPr/>
        </p:nvPicPr>
        <p:blipFill>
          <a:blip r:embed="rId3">
            <a:extLst/>
          </a:blip>
          <a:stretch>
            <a:fillRect/>
          </a:stretch>
        </p:blipFill>
        <p:spPr>
          <a:xfrm>
            <a:off x="2209800" y="838203"/>
            <a:ext cx="4572000" cy="490061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8" name="object 2"/>
          <p:cNvSpPr/>
          <p:nvPr/>
        </p:nvSpPr>
        <p:spPr>
          <a:xfrm>
            <a:off x="900554" y="2017059"/>
            <a:ext cx="3036454" cy="2350435"/>
          </a:xfrm>
          <a:prstGeom prst="rect">
            <a:avLst/>
          </a:prstGeom>
          <a:blipFill>
            <a:blip r:embed="rId2"/>
            <a:stretch>
              <a:fillRect/>
            </a:stretch>
          </a:blipFill>
          <a:ln w="12700">
            <a:miter lim="400000"/>
          </a:ln>
        </p:spPr>
        <p:txBody>
          <a:bodyPr lIns="45719" rIns="45719"/>
          <a:lstStyle/>
          <a:p>
            <a:pPr/>
          </a:p>
        </p:txBody>
      </p:sp>
      <p:sp>
        <p:nvSpPr>
          <p:cNvPr id="2379" name="object 3"/>
          <p:cNvSpPr/>
          <p:nvPr/>
        </p:nvSpPr>
        <p:spPr>
          <a:xfrm>
            <a:off x="4641272" y="1812555"/>
            <a:ext cx="3665681" cy="2624979"/>
          </a:xfrm>
          <a:prstGeom prst="rect">
            <a:avLst/>
          </a:prstGeom>
          <a:blipFill>
            <a:blip r:embed="rId3"/>
            <a:stretch>
              <a:fillRect/>
            </a:stretch>
          </a:blipFill>
          <a:ln w="12700">
            <a:miter lim="400000"/>
          </a:ln>
        </p:spPr>
        <p:txBody>
          <a:bodyPr lIns="45719" rIns="45719"/>
          <a:lstStyle/>
          <a:p>
            <a:pPr/>
          </a:p>
        </p:txBody>
      </p:sp>
      <p:sp>
        <p:nvSpPr>
          <p:cNvPr id="2380" name="object 4"/>
          <p:cNvSpPr txBox="1"/>
          <p:nvPr/>
        </p:nvSpPr>
        <p:spPr>
          <a:xfrm>
            <a:off x="1442610" y="1377594"/>
            <a:ext cx="607870"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79">
              <a:defRPr spc="-18" sz="1600">
                <a:latin typeface="Tahoma"/>
                <a:ea typeface="Tahoma"/>
                <a:cs typeface="Tahoma"/>
                <a:sym typeface="Tahoma"/>
              </a:defRPr>
            </a:pPr>
            <a:r>
              <a:t>I</a:t>
            </a:r>
            <a:r>
              <a:rPr spc="-13"/>
              <a:t>mag</a:t>
            </a:r>
            <a:r>
              <a:rPr spc="0"/>
              <a:t>e</a:t>
            </a:r>
          </a:p>
        </p:txBody>
      </p:sp>
      <p:sp>
        <p:nvSpPr>
          <p:cNvPr id="2381" name="object 5"/>
          <p:cNvSpPr txBox="1"/>
          <p:nvPr/>
        </p:nvSpPr>
        <p:spPr>
          <a:xfrm>
            <a:off x="5321879" y="1377594"/>
            <a:ext cx="1618673"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79">
              <a:defRPr spc="4" sz="1600">
                <a:latin typeface="Tahoma"/>
                <a:ea typeface="Tahoma"/>
                <a:cs typeface="Tahoma"/>
                <a:sym typeface="Tahoma"/>
              </a:defRPr>
            </a:pPr>
            <a:r>
              <a:t>B</a:t>
            </a:r>
            <a:r>
              <a:rPr spc="-4"/>
              <a:t>r</a:t>
            </a:r>
            <a:r>
              <a:rPr spc="-13"/>
              <a:t>igh</a:t>
            </a:r>
            <a:r>
              <a:rPr spc="-4"/>
              <a:t>t</a:t>
            </a:r>
            <a:r>
              <a:rPr spc="-13"/>
              <a:t>n</a:t>
            </a:r>
            <a:r>
              <a:rPr spc="-4"/>
              <a:t>es</a:t>
            </a:r>
            <a:r>
              <a:rPr spc="0"/>
              <a:t>s</a:t>
            </a:r>
            <a:r>
              <a:rPr spc="-4"/>
              <a:t> </a:t>
            </a:r>
            <a:r>
              <a:rPr spc="-31"/>
              <a:t>v</a:t>
            </a:r>
            <a:r>
              <a:rPr spc="-9"/>
              <a:t>a</a:t>
            </a:r>
            <a:r>
              <a:rPr spc="-13"/>
              <a:t>lu</a:t>
            </a:r>
            <a:r>
              <a:rPr spc="-4"/>
              <a:t>e</a:t>
            </a:r>
            <a:r>
              <a:rPr spc="0"/>
              <a:t>s</a:t>
            </a:r>
          </a:p>
        </p:txBody>
      </p:sp>
      <p:sp>
        <p:nvSpPr>
          <p:cNvPr id="2382" name="object 6"/>
          <p:cNvSpPr txBox="1"/>
          <p:nvPr/>
        </p:nvSpPr>
        <p:spPr>
          <a:xfrm>
            <a:off x="4089486" y="5039116"/>
            <a:ext cx="529360"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379">
              <a:defRPr spc="-9" sz="1600">
                <a:latin typeface="Tahoma"/>
                <a:ea typeface="Tahoma"/>
                <a:cs typeface="Tahoma"/>
                <a:sym typeface="Tahoma"/>
              </a:defRPr>
            </a:lvl1pPr>
          </a:lstStyle>
          <a:p>
            <a:pPr/>
            <a:r>
              <a:t>I(x,y)</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1"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82" name="Rectangle 2"/>
          <p:cNvSpPr txBox="1"/>
          <p:nvPr>
            <p:ph type="title"/>
          </p:nvPr>
        </p:nvSpPr>
        <p:spPr>
          <a:prstGeom prst="rect">
            <a:avLst/>
          </a:prstGeom>
        </p:spPr>
        <p:txBody>
          <a:bodyPr/>
          <a:lstStyle/>
          <a:p>
            <a:pPr/>
            <a:r>
              <a:t>Comparison: Gaussian noise</a:t>
            </a:r>
          </a:p>
        </p:txBody>
      </p:sp>
      <p:pic>
        <p:nvPicPr>
          <p:cNvPr id="2583" name="Object 3" descr="Object 3"/>
          <p:cNvPicPr>
            <a:picLocks noChangeAspect="1"/>
          </p:cNvPicPr>
          <p:nvPr/>
        </p:nvPicPr>
        <p:blipFill>
          <a:blip r:embed="rId2">
            <a:extLst/>
          </a:blip>
          <a:stretch>
            <a:fillRect/>
          </a:stretch>
        </p:blipFill>
        <p:spPr>
          <a:xfrm>
            <a:off x="0" y="12"/>
            <a:ext cx="1219200" cy="148830"/>
          </a:xfrm>
          <a:prstGeom prst="rect">
            <a:avLst/>
          </a:prstGeom>
          <a:ln w="12700">
            <a:miter lim="400000"/>
          </a:ln>
        </p:spPr>
      </p:pic>
      <p:pic>
        <p:nvPicPr>
          <p:cNvPr id="2584" name="Picture 4" descr="Picture 4"/>
          <p:cNvPicPr>
            <a:picLocks noChangeAspect="1"/>
          </p:cNvPicPr>
          <p:nvPr/>
        </p:nvPicPr>
        <p:blipFill>
          <a:blip r:embed="rId3">
            <a:extLst/>
          </a:blip>
          <a:stretch>
            <a:fillRect/>
          </a:stretch>
        </p:blipFill>
        <p:spPr>
          <a:xfrm>
            <a:off x="1676412" y="1028712"/>
            <a:ext cx="4953000" cy="5019676"/>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86" name="Convolution"/>
          <p:cNvSpPr txBox="1"/>
          <p:nvPr>
            <p:ph type="title"/>
          </p:nvPr>
        </p:nvSpPr>
        <p:spPr>
          <a:prstGeom prst="rect">
            <a:avLst/>
          </a:prstGeom>
        </p:spPr>
        <p:txBody>
          <a:bodyPr/>
          <a:lstStyle/>
          <a:p>
            <a:pPr/>
            <a:r>
              <a:t>Convolution</a:t>
            </a:r>
          </a:p>
        </p:txBody>
      </p:sp>
      <p:grpSp>
        <p:nvGrpSpPr>
          <p:cNvPr id="2595" name="Group"/>
          <p:cNvGrpSpPr/>
          <p:nvPr/>
        </p:nvGrpSpPr>
        <p:grpSpPr>
          <a:xfrm>
            <a:off x="943750" y="1287692"/>
            <a:ext cx="6684867" cy="2365683"/>
            <a:chOff x="0" y="0"/>
            <a:chExt cx="6684865" cy="2365681"/>
          </a:xfrm>
        </p:grpSpPr>
        <p:pic>
          <p:nvPicPr>
            <p:cNvPr id="2587" name="Image" descr="Image"/>
            <p:cNvPicPr>
              <a:picLocks noChangeAspect="1"/>
            </p:cNvPicPr>
            <p:nvPr/>
          </p:nvPicPr>
          <p:blipFill>
            <a:blip r:embed="rId2">
              <a:extLst/>
            </a:blip>
            <a:stretch>
              <a:fillRect/>
            </a:stretch>
          </p:blipFill>
          <p:spPr>
            <a:xfrm>
              <a:off x="7167" y="252719"/>
              <a:ext cx="1220087" cy="1531089"/>
            </a:xfrm>
            <a:prstGeom prst="rect">
              <a:avLst/>
            </a:prstGeom>
            <a:ln w="12700" cap="flat">
              <a:noFill/>
              <a:miter lim="400000"/>
            </a:ln>
            <a:effectLst/>
          </p:spPr>
        </p:pic>
        <p:pic>
          <p:nvPicPr>
            <p:cNvPr id="2588" name="Image" descr="Image"/>
            <p:cNvPicPr>
              <a:picLocks noChangeAspect="1"/>
            </p:cNvPicPr>
            <p:nvPr/>
          </p:nvPicPr>
          <p:blipFill>
            <a:blip r:embed="rId3">
              <a:extLst/>
            </a:blip>
            <a:stretch>
              <a:fillRect/>
            </a:stretch>
          </p:blipFill>
          <p:spPr>
            <a:xfrm>
              <a:off x="0" y="1796462"/>
              <a:ext cx="1135283" cy="345907"/>
            </a:xfrm>
            <a:prstGeom prst="rect">
              <a:avLst/>
            </a:prstGeom>
            <a:ln w="12700" cap="flat">
              <a:noFill/>
              <a:miter lim="400000"/>
            </a:ln>
            <a:effectLst/>
          </p:spPr>
        </p:pic>
        <p:pic>
          <p:nvPicPr>
            <p:cNvPr id="2589" name="Image" descr="Image"/>
            <p:cNvPicPr>
              <a:picLocks noChangeAspect="1"/>
            </p:cNvPicPr>
            <p:nvPr/>
          </p:nvPicPr>
          <p:blipFill>
            <a:blip r:embed="rId4">
              <a:extLst/>
            </a:blip>
            <a:stretch>
              <a:fillRect/>
            </a:stretch>
          </p:blipFill>
          <p:spPr>
            <a:xfrm>
              <a:off x="1476169" y="651313"/>
              <a:ext cx="406401" cy="431801"/>
            </a:xfrm>
            <a:prstGeom prst="rect">
              <a:avLst/>
            </a:prstGeom>
            <a:ln w="12700" cap="flat">
              <a:noFill/>
              <a:miter lim="400000"/>
            </a:ln>
            <a:effectLst/>
          </p:spPr>
        </p:pic>
        <p:pic>
          <p:nvPicPr>
            <p:cNvPr id="2590" name="Image" descr="Image"/>
            <p:cNvPicPr>
              <a:picLocks noChangeAspect="1"/>
            </p:cNvPicPr>
            <p:nvPr/>
          </p:nvPicPr>
          <p:blipFill>
            <a:blip r:embed="rId5">
              <a:extLst/>
            </a:blip>
            <a:stretch>
              <a:fillRect/>
            </a:stretch>
          </p:blipFill>
          <p:spPr>
            <a:xfrm>
              <a:off x="1923586" y="0"/>
              <a:ext cx="2042676" cy="2203717"/>
            </a:xfrm>
            <a:prstGeom prst="rect">
              <a:avLst/>
            </a:prstGeom>
            <a:ln w="12700" cap="flat">
              <a:noFill/>
              <a:miter lim="400000"/>
            </a:ln>
            <a:effectLst/>
          </p:spPr>
        </p:pic>
        <p:pic>
          <p:nvPicPr>
            <p:cNvPr id="2591" name="Image" descr="Image"/>
            <p:cNvPicPr>
              <a:picLocks noChangeAspect="1"/>
            </p:cNvPicPr>
            <p:nvPr/>
          </p:nvPicPr>
          <p:blipFill>
            <a:blip r:embed="rId6">
              <a:extLst/>
            </a:blip>
            <a:stretch>
              <a:fillRect/>
            </a:stretch>
          </p:blipFill>
          <p:spPr>
            <a:xfrm>
              <a:off x="4022751" y="823477"/>
              <a:ext cx="762001" cy="279401"/>
            </a:xfrm>
            <a:prstGeom prst="rect">
              <a:avLst/>
            </a:prstGeom>
            <a:ln w="12700" cap="flat">
              <a:noFill/>
              <a:miter lim="400000"/>
            </a:ln>
            <a:effectLst/>
          </p:spPr>
        </p:pic>
        <p:pic>
          <p:nvPicPr>
            <p:cNvPr id="2592" name="Image" descr="Image"/>
            <p:cNvPicPr>
              <a:picLocks noChangeAspect="1"/>
            </p:cNvPicPr>
            <p:nvPr/>
          </p:nvPicPr>
          <p:blipFill>
            <a:blip r:embed="rId7">
              <a:extLst/>
            </a:blip>
            <a:stretch>
              <a:fillRect/>
            </a:stretch>
          </p:blipFill>
          <p:spPr>
            <a:xfrm>
              <a:off x="5439404" y="197632"/>
              <a:ext cx="1220087" cy="1531090"/>
            </a:xfrm>
            <a:prstGeom prst="rect">
              <a:avLst/>
            </a:prstGeom>
            <a:ln w="12700" cap="flat">
              <a:noFill/>
              <a:miter lim="400000"/>
            </a:ln>
            <a:effectLst/>
          </p:spPr>
        </p:pic>
        <p:pic>
          <p:nvPicPr>
            <p:cNvPr id="2593" name="Image" descr="Image"/>
            <p:cNvPicPr>
              <a:picLocks noChangeAspect="1"/>
            </p:cNvPicPr>
            <p:nvPr/>
          </p:nvPicPr>
          <p:blipFill>
            <a:blip r:embed="rId8">
              <a:extLst/>
            </a:blip>
            <a:stretch>
              <a:fillRect/>
            </a:stretch>
          </p:blipFill>
          <p:spPr>
            <a:xfrm>
              <a:off x="5414030" y="1752247"/>
              <a:ext cx="1270836" cy="434337"/>
            </a:xfrm>
            <a:prstGeom prst="rect">
              <a:avLst/>
            </a:prstGeom>
            <a:ln w="12700" cap="flat">
              <a:noFill/>
              <a:miter lim="400000"/>
            </a:ln>
            <a:effectLst/>
          </p:spPr>
        </p:pic>
        <p:sp>
          <p:nvSpPr>
            <p:cNvPr id="2594" name="Gaussian"/>
            <p:cNvSpPr txBox="1"/>
            <p:nvPr/>
          </p:nvSpPr>
          <p:spPr>
            <a:xfrm>
              <a:off x="2784354" y="2071045"/>
              <a:ext cx="847409" cy="2946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defTabSz="457200">
                <a:defRPr b="1" sz="1300">
                  <a:solidFill>
                    <a:srgbClr val="333333"/>
                  </a:solidFill>
                  <a:latin typeface="+mj-lt"/>
                  <a:ea typeface="+mj-ea"/>
                  <a:cs typeface="+mj-cs"/>
                  <a:sym typeface="Helvetica"/>
                </a:defRPr>
              </a:lvl1pPr>
            </a:lstStyle>
            <a:p>
              <a:pPr/>
              <a:r>
                <a:t>Gaussian</a:t>
              </a:r>
            </a:p>
          </p:txBody>
        </p:sp>
      </p:grpSp>
      <p:grpSp>
        <p:nvGrpSpPr>
          <p:cNvPr id="2604" name="Group"/>
          <p:cNvGrpSpPr/>
          <p:nvPr/>
        </p:nvGrpSpPr>
        <p:grpSpPr>
          <a:xfrm>
            <a:off x="1132608" y="3759451"/>
            <a:ext cx="6542277" cy="2276982"/>
            <a:chOff x="0" y="0"/>
            <a:chExt cx="6542276" cy="2276981"/>
          </a:xfrm>
        </p:grpSpPr>
        <p:pic>
          <p:nvPicPr>
            <p:cNvPr id="2596" name="Image" descr="Image"/>
            <p:cNvPicPr>
              <a:picLocks noChangeAspect="1"/>
            </p:cNvPicPr>
            <p:nvPr/>
          </p:nvPicPr>
          <p:blipFill>
            <a:blip r:embed="rId9">
              <a:extLst/>
            </a:blip>
            <a:stretch>
              <a:fillRect/>
            </a:stretch>
          </p:blipFill>
          <p:spPr>
            <a:xfrm>
              <a:off x="0" y="167416"/>
              <a:ext cx="1118699" cy="1682913"/>
            </a:xfrm>
            <a:prstGeom prst="rect">
              <a:avLst/>
            </a:prstGeom>
            <a:ln w="12700" cap="flat">
              <a:noFill/>
              <a:miter lim="400000"/>
            </a:ln>
            <a:effectLst/>
          </p:spPr>
        </p:pic>
        <p:pic>
          <p:nvPicPr>
            <p:cNvPr id="2597" name="Image" descr="Image"/>
            <p:cNvPicPr>
              <a:picLocks noChangeAspect="1"/>
            </p:cNvPicPr>
            <p:nvPr/>
          </p:nvPicPr>
          <p:blipFill>
            <a:blip r:embed="rId10">
              <a:extLst/>
            </a:blip>
            <a:stretch>
              <a:fillRect/>
            </a:stretch>
          </p:blipFill>
          <p:spPr>
            <a:xfrm>
              <a:off x="1342094" y="670505"/>
              <a:ext cx="412649" cy="403678"/>
            </a:xfrm>
            <a:prstGeom prst="rect">
              <a:avLst/>
            </a:prstGeom>
            <a:ln w="12700" cap="flat">
              <a:noFill/>
              <a:miter lim="400000"/>
            </a:ln>
            <a:effectLst/>
          </p:spPr>
        </p:pic>
        <p:pic>
          <p:nvPicPr>
            <p:cNvPr id="2598" name="Image" descr="Image"/>
            <p:cNvPicPr>
              <a:picLocks noChangeAspect="1"/>
            </p:cNvPicPr>
            <p:nvPr/>
          </p:nvPicPr>
          <p:blipFill>
            <a:blip r:embed="rId11">
              <a:extLst/>
            </a:blip>
            <a:stretch>
              <a:fillRect/>
            </a:stretch>
          </p:blipFill>
          <p:spPr>
            <a:xfrm>
              <a:off x="2095589" y="203712"/>
              <a:ext cx="1118699" cy="1682912"/>
            </a:xfrm>
            <a:prstGeom prst="rect">
              <a:avLst/>
            </a:prstGeom>
            <a:ln w="12700" cap="flat">
              <a:noFill/>
              <a:miter lim="400000"/>
            </a:ln>
            <a:effectLst/>
          </p:spPr>
        </p:pic>
        <p:pic>
          <p:nvPicPr>
            <p:cNvPr id="2599" name="Image" descr="Image"/>
            <p:cNvPicPr>
              <a:picLocks noChangeAspect="1"/>
            </p:cNvPicPr>
            <p:nvPr/>
          </p:nvPicPr>
          <p:blipFill>
            <a:blip r:embed="rId12">
              <a:extLst/>
            </a:blip>
            <a:stretch>
              <a:fillRect/>
            </a:stretch>
          </p:blipFill>
          <p:spPr>
            <a:xfrm>
              <a:off x="3429099" y="831518"/>
              <a:ext cx="967451" cy="190035"/>
            </a:xfrm>
            <a:prstGeom prst="rect">
              <a:avLst/>
            </a:prstGeom>
            <a:ln w="12700" cap="flat">
              <a:noFill/>
              <a:miter lim="400000"/>
            </a:ln>
            <a:effectLst/>
          </p:spPr>
        </p:pic>
        <p:pic>
          <p:nvPicPr>
            <p:cNvPr id="2600" name="Image" descr="Image"/>
            <p:cNvPicPr>
              <a:picLocks noChangeAspect="1"/>
            </p:cNvPicPr>
            <p:nvPr/>
          </p:nvPicPr>
          <p:blipFill>
            <a:blip r:embed="rId13">
              <a:extLst/>
            </a:blip>
            <a:stretch>
              <a:fillRect/>
            </a:stretch>
          </p:blipFill>
          <p:spPr>
            <a:xfrm>
              <a:off x="5238357" y="0"/>
              <a:ext cx="1206262" cy="1814546"/>
            </a:xfrm>
            <a:prstGeom prst="rect">
              <a:avLst/>
            </a:prstGeom>
            <a:ln w="12700" cap="flat">
              <a:noFill/>
              <a:miter lim="400000"/>
            </a:ln>
            <a:effectLst/>
          </p:spPr>
        </p:pic>
        <p:pic>
          <p:nvPicPr>
            <p:cNvPr id="2601" name="Image" descr="Image"/>
            <p:cNvPicPr>
              <a:picLocks noChangeAspect="1"/>
            </p:cNvPicPr>
            <p:nvPr/>
          </p:nvPicPr>
          <p:blipFill>
            <a:blip r:embed="rId14">
              <a:extLst/>
            </a:blip>
            <a:stretch>
              <a:fillRect/>
            </a:stretch>
          </p:blipFill>
          <p:spPr>
            <a:xfrm>
              <a:off x="214249" y="1875398"/>
              <a:ext cx="680729" cy="363056"/>
            </a:xfrm>
            <a:prstGeom prst="rect">
              <a:avLst/>
            </a:prstGeom>
            <a:ln w="12700" cap="flat">
              <a:noFill/>
              <a:miter lim="400000"/>
            </a:ln>
            <a:effectLst/>
          </p:spPr>
        </p:pic>
        <p:pic>
          <p:nvPicPr>
            <p:cNvPr id="2602" name="Image" descr="Image"/>
            <p:cNvPicPr>
              <a:picLocks noChangeAspect="1"/>
            </p:cNvPicPr>
            <p:nvPr/>
          </p:nvPicPr>
          <p:blipFill>
            <a:blip r:embed="rId15">
              <a:extLst/>
            </a:blip>
            <a:stretch>
              <a:fillRect/>
            </a:stretch>
          </p:blipFill>
          <p:spPr>
            <a:xfrm>
              <a:off x="2425494" y="1898799"/>
              <a:ext cx="680729" cy="378183"/>
            </a:xfrm>
            <a:prstGeom prst="rect">
              <a:avLst/>
            </a:prstGeom>
            <a:ln w="12700" cap="flat">
              <a:noFill/>
              <a:miter lim="400000"/>
            </a:ln>
            <a:effectLst/>
          </p:spPr>
        </p:pic>
        <p:pic>
          <p:nvPicPr>
            <p:cNvPr id="2603" name="Image" descr="Image"/>
            <p:cNvPicPr>
              <a:picLocks noChangeAspect="1"/>
            </p:cNvPicPr>
            <p:nvPr/>
          </p:nvPicPr>
          <p:blipFill>
            <a:blip r:embed="rId16">
              <a:extLst/>
            </a:blip>
            <a:srcRect l="0" t="10494" r="15220" b="0"/>
            <a:stretch>
              <a:fillRect/>
            </a:stretch>
          </p:blipFill>
          <p:spPr>
            <a:xfrm>
              <a:off x="5434117" y="1849004"/>
              <a:ext cx="1108160" cy="417348"/>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6" name="MOSSE* Filter"/>
          <p:cNvSpPr txBox="1"/>
          <p:nvPr>
            <p:ph type="title"/>
          </p:nvPr>
        </p:nvSpPr>
        <p:spPr>
          <a:prstGeom prst="rect">
            <a:avLst/>
          </a:prstGeom>
        </p:spPr>
        <p:txBody>
          <a:bodyPr/>
          <a:lstStyle/>
          <a:p>
            <a:pPr/>
            <a:r>
              <a:t>MOSSE* Filter</a:t>
            </a:r>
          </a:p>
        </p:txBody>
      </p:sp>
      <p:sp>
        <p:nvSpPr>
          <p:cNvPr id="2607" name="Bolme et al. CVPR, 2010"/>
          <p:cNvSpPr txBox="1"/>
          <p:nvPr/>
        </p:nvSpPr>
        <p:spPr>
          <a:xfrm>
            <a:off x="565948" y="6130923"/>
            <a:ext cx="2645414"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a:solidFill>
                  <a:srgbClr val="333333"/>
                </a:solidFill>
                <a:latin typeface="+mj-lt"/>
                <a:ea typeface="+mj-ea"/>
                <a:cs typeface="+mj-cs"/>
                <a:sym typeface="Helvetica"/>
              </a:defRPr>
            </a:lvl1pPr>
          </a:lstStyle>
          <a:p>
            <a:pPr/>
            <a:r>
              <a:t>Bolme et al. CVPR, 2010</a:t>
            </a:r>
          </a:p>
        </p:txBody>
      </p:sp>
      <p:pic>
        <p:nvPicPr>
          <p:cNvPr id="2608" name="Image" descr="Image"/>
          <p:cNvPicPr>
            <a:picLocks noChangeAspect="1"/>
          </p:cNvPicPr>
          <p:nvPr/>
        </p:nvPicPr>
        <p:blipFill>
          <a:blip r:embed="rId2">
            <a:extLst/>
          </a:blip>
          <a:stretch>
            <a:fillRect/>
          </a:stretch>
        </p:blipFill>
        <p:spPr>
          <a:xfrm>
            <a:off x="802793" y="1018782"/>
            <a:ext cx="6311901" cy="4724401"/>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0" name="Face Localization"/>
          <p:cNvSpPr txBox="1"/>
          <p:nvPr>
            <p:ph type="title"/>
          </p:nvPr>
        </p:nvSpPr>
        <p:spPr>
          <a:prstGeom prst="rect">
            <a:avLst/>
          </a:prstGeom>
        </p:spPr>
        <p:txBody>
          <a:bodyPr/>
          <a:lstStyle/>
          <a:p>
            <a:pPr/>
            <a:r>
              <a:t>Face Localization</a:t>
            </a:r>
          </a:p>
        </p:txBody>
      </p:sp>
      <p:grpSp>
        <p:nvGrpSpPr>
          <p:cNvPr id="2634" name="Group"/>
          <p:cNvGrpSpPr/>
          <p:nvPr/>
        </p:nvGrpSpPr>
        <p:grpSpPr>
          <a:xfrm>
            <a:off x="1047491" y="1745233"/>
            <a:ext cx="6301769" cy="3410236"/>
            <a:chOff x="0" y="0"/>
            <a:chExt cx="6301768" cy="3410235"/>
          </a:xfrm>
        </p:grpSpPr>
        <p:pic>
          <p:nvPicPr>
            <p:cNvPr id="2611" name="Image" descr="Image"/>
            <p:cNvPicPr>
              <a:picLocks noChangeAspect="1"/>
            </p:cNvPicPr>
            <p:nvPr/>
          </p:nvPicPr>
          <p:blipFill>
            <a:blip r:embed="rId2">
              <a:extLst/>
            </a:blip>
            <a:stretch>
              <a:fillRect/>
            </a:stretch>
          </p:blipFill>
          <p:spPr>
            <a:xfrm>
              <a:off x="1634812" y="1247090"/>
              <a:ext cx="1458466" cy="736830"/>
            </a:xfrm>
            <a:prstGeom prst="rect">
              <a:avLst/>
            </a:prstGeom>
            <a:ln w="12700" cap="flat">
              <a:noFill/>
              <a:miter lim="400000"/>
            </a:ln>
            <a:effectLst/>
          </p:spPr>
        </p:pic>
        <p:pic>
          <p:nvPicPr>
            <p:cNvPr id="2612" name="Image" descr="Image"/>
            <p:cNvPicPr>
              <a:picLocks noChangeAspect="1"/>
            </p:cNvPicPr>
            <p:nvPr/>
          </p:nvPicPr>
          <p:blipFill>
            <a:blip r:embed="rId3">
              <a:extLst/>
            </a:blip>
            <a:stretch>
              <a:fillRect/>
            </a:stretch>
          </p:blipFill>
          <p:spPr>
            <a:xfrm>
              <a:off x="2300993" y="714526"/>
              <a:ext cx="126103" cy="497772"/>
            </a:xfrm>
            <a:prstGeom prst="rect">
              <a:avLst/>
            </a:prstGeom>
            <a:ln w="12700" cap="flat">
              <a:noFill/>
              <a:miter lim="400000"/>
            </a:ln>
            <a:effectLst/>
          </p:spPr>
        </p:pic>
        <p:pic>
          <p:nvPicPr>
            <p:cNvPr id="2613" name="Image" descr="Image"/>
            <p:cNvPicPr>
              <a:picLocks noChangeAspect="1"/>
            </p:cNvPicPr>
            <p:nvPr/>
          </p:nvPicPr>
          <p:blipFill>
            <a:blip r:embed="rId4">
              <a:extLst/>
            </a:blip>
            <a:stretch>
              <a:fillRect/>
            </a:stretch>
          </p:blipFill>
          <p:spPr>
            <a:xfrm>
              <a:off x="2135444" y="273333"/>
              <a:ext cx="457201" cy="457201"/>
            </a:xfrm>
            <a:prstGeom prst="rect">
              <a:avLst/>
            </a:prstGeom>
            <a:ln w="12700" cap="flat">
              <a:noFill/>
              <a:miter lim="400000"/>
            </a:ln>
            <a:effectLst/>
          </p:spPr>
        </p:pic>
        <p:pic>
          <p:nvPicPr>
            <p:cNvPr id="2614" name="Image" descr="Image"/>
            <p:cNvPicPr>
              <a:picLocks noChangeAspect="1"/>
            </p:cNvPicPr>
            <p:nvPr/>
          </p:nvPicPr>
          <p:blipFill>
            <a:blip r:embed="rId5">
              <a:extLst/>
            </a:blip>
            <a:stretch>
              <a:fillRect/>
            </a:stretch>
          </p:blipFill>
          <p:spPr>
            <a:xfrm>
              <a:off x="2471326" y="833258"/>
              <a:ext cx="800253" cy="332021"/>
            </a:xfrm>
            <a:prstGeom prst="rect">
              <a:avLst/>
            </a:prstGeom>
            <a:ln w="12700" cap="flat">
              <a:noFill/>
              <a:miter lim="400000"/>
            </a:ln>
            <a:effectLst/>
          </p:spPr>
        </p:pic>
        <p:pic>
          <p:nvPicPr>
            <p:cNvPr id="2615" name="Image" descr="Image"/>
            <p:cNvPicPr>
              <a:picLocks noChangeAspect="1"/>
            </p:cNvPicPr>
            <p:nvPr/>
          </p:nvPicPr>
          <p:blipFill>
            <a:blip r:embed="rId6">
              <a:extLst/>
            </a:blip>
            <a:stretch>
              <a:fillRect/>
            </a:stretch>
          </p:blipFill>
          <p:spPr>
            <a:xfrm>
              <a:off x="1823562" y="714526"/>
              <a:ext cx="329035" cy="497772"/>
            </a:xfrm>
            <a:prstGeom prst="rect">
              <a:avLst/>
            </a:prstGeom>
            <a:ln w="12700" cap="flat">
              <a:noFill/>
              <a:miter lim="400000"/>
            </a:ln>
            <a:effectLst/>
          </p:spPr>
        </p:pic>
        <p:pic>
          <p:nvPicPr>
            <p:cNvPr id="2616" name="Image" descr="Image"/>
            <p:cNvPicPr>
              <a:picLocks noChangeAspect="1"/>
            </p:cNvPicPr>
            <p:nvPr/>
          </p:nvPicPr>
          <p:blipFill>
            <a:blip r:embed="rId7">
              <a:extLst/>
            </a:blip>
            <a:stretch>
              <a:fillRect/>
            </a:stretch>
          </p:blipFill>
          <p:spPr>
            <a:xfrm>
              <a:off x="1550304" y="415695"/>
              <a:ext cx="670547" cy="187359"/>
            </a:xfrm>
            <a:prstGeom prst="rect">
              <a:avLst/>
            </a:prstGeom>
            <a:ln w="12700" cap="flat">
              <a:noFill/>
              <a:miter lim="400000"/>
            </a:ln>
            <a:effectLst/>
          </p:spPr>
        </p:pic>
        <p:pic>
          <p:nvPicPr>
            <p:cNvPr id="2617" name="Image" descr="Image"/>
            <p:cNvPicPr>
              <a:picLocks noChangeAspect="1"/>
            </p:cNvPicPr>
            <p:nvPr/>
          </p:nvPicPr>
          <p:blipFill>
            <a:blip r:embed="rId8">
              <a:extLst/>
            </a:blip>
            <a:stretch>
              <a:fillRect/>
            </a:stretch>
          </p:blipFill>
          <p:spPr>
            <a:xfrm>
              <a:off x="253281" y="203872"/>
              <a:ext cx="1219126" cy="680953"/>
            </a:xfrm>
            <a:prstGeom prst="rect">
              <a:avLst/>
            </a:prstGeom>
            <a:ln w="12700" cap="flat">
              <a:noFill/>
              <a:miter lim="400000"/>
            </a:ln>
            <a:effectLst/>
          </p:spPr>
        </p:pic>
        <p:pic>
          <p:nvPicPr>
            <p:cNvPr id="2618" name="Image" descr="Image"/>
            <p:cNvPicPr>
              <a:picLocks noChangeAspect="1"/>
            </p:cNvPicPr>
            <p:nvPr/>
          </p:nvPicPr>
          <p:blipFill>
            <a:blip r:embed="rId9">
              <a:extLst/>
            </a:blip>
            <a:stretch>
              <a:fillRect/>
            </a:stretch>
          </p:blipFill>
          <p:spPr>
            <a:xfrm>
              <a:off x="800135" y="742718"/>
              <a:ext cx="179228" cy="999902"/>
            </a:xfrm>
            <a:prstGeom prst="rect">
              <a:avLst/>
            </a:prstGeom>
            <a:ln w="12700" cap="flat">
              <a:noFill/>
              <a:miter lim="400000"/>
            </a:ln>
            <a:effectLst/>
          </p:spPr>
        </p:pic>
        <p:pic>
          <p:nvPicPr>
            <p:cNvPr id="2619" name="Image" descr="Image"/>
            <p:cNvPicPr>
              <a:picLocks noChangeAspect="1"/>
            </p:cNvPicPr>
            <p:nvPr/>
          </p:nvPicPr>
          <p:blipFill>
            <a:blip r:embed="rId10">
              <a:extLst/>
            </a:blip>
            <a:stretch>
              <a:fillRect/>
            </a:stretch>
          </p:blipFill>
          <p:spPr>
            <a:xfrm>
              <a:off x="261831" y="1763402"/>
              <a:ext cx="1228279" cy="619133"/>
            </a:xfrm>
            <a:prstGeom prst="rect">
              <a:avLst/>
            </a:prstGeom>
            <a:ln w="12700" cap="flat">
              <a:noFill/>
              <a:miter lim="400000"/>
            </a:ln>
            <a:effectLst/>
          </p:spPr>
        </p:pic>
        <p:pic>
          <p:nvPicPr>
            <p:cNvPr id="2620" name="Image" descr="Image"/>
            <p:cNvPicPr>
              <a:picLocks noChangeAspect="1"/>
            </p:cNvPicPr>
            <p:nvPr/>
          </p:nvPicPr>
          <p:blipFill>
            <a:blip r:embed="rId11">
              <a:extLst/>
            </a:blip>
            <a:stretch>
              <a:fillRect/>
            </a:stretch>
          </p:blipFill>
          <p:spPr>
            <a:xfrm>
              <a:off x="1402020" y="2342632"/>
              <a:ext cx="307299" cy="457201"/>
            </a:xfrm>
            <a:prstGeom prst="rect">
              <a:avLst/>
            </a:prstGeom>
            <a:ln w="12700" cap="flat">
              <a:noFill/>
              <a:miter lim="400000"/>
            </a:ln>
            <a:effectLst/>
          </p:spPr>
        </p:pic>
        <p:pic>
          <p:nvPicPr>
            <p:cNvPr id="2621" name="Image" descr="Image"/>
            <p:cNvPicPr>
              <a:picLocks noChangeAspect="1"/>
            </p:cNvPicPr>
            <p:nvPr/>
          </p:nvPicPr>
          <p:blipFill>
            <a:blip r:embed="rId12">
              <a:extLst/>
            </a:blip>
            <a:stretch>
              <a:fillRect/>
            </a:stretch>
          </p:blipFill>
          <p:spPr>
            <a:xfrm>
              <a:off x="1387569" y="2325927"/>
              <a:ext cx="2327565" cy="457201"/>
            </a:xfrm>
            <a:prstGeom prst="rect">
              <a:avLst/>
            </a:prstGeom>
            <a:ln w="12700" cap="flat">
              <a:noFill/>
              <a:miter lim="400000"/>
            </a:ln>
            <a:effectLst/>
          </p:spPr>
        </p:pic>
        <p:pic>
          <p:nvPicPr>
            <p:cNvPr id="2622" name="Image" descr="Image"/>
            <p:cNvPicPr>
              <a:picLocks noChangeAspect="1"/>
            </p:cNvPicPr>
            <p:nvPr/>
          </p:nvPicPr>
          <p:blipFill>
            <a:blip r:embed="rId13">
              <a:extLst/>
            </a:blip>
            <a:stretch>
              <a:fillRect/>
            </a:stretch>
          </p:blipFill>
          <p:spPr>
            <a:xfrm>
              <a:off x="1507914" y="2719627"/>
              <a:ext cx="2137675" cy="680954"/>
            </a:xfrm>
            <a:prstGeom prst="rect">
              <a:avLst/>
            </a:prstGeom>
            <a:ln w="12700" cap="flat">
              <a:noFill/>
              <a:miter lim="400000"/>
            </a:ln>
            <a:effectLst/>
          </p:spPr>
        </p:pic>
        <p:pic>
          <p:nvPicPr>
            <p:cNvPr id="2623" name="Image" descr="Image"/>
            <p:cNvPicPr>
              <a:picLocks noChangeAspect="1"/>
            </p:cNvPicPr>
            <p:nvPr/>
          </p:nvPicPr>
          <p:blipFill>
            <a:blip r:embed="rId14">
              <a:extLst/>
            </a:blip>
            <a:stretch>
              <a:fillRect/>
            </a:stretch>
          </p:blipFill>
          <p:spPr>
            <a:xfrm>
              <a:off x="0" y="2636828"/>
              <a:ext cx="495300" cy="736601"/>
            </a:xfrm>
            <a:prstGeom prst="rect">
              <a:avLst/>
            </a:prstGeom>
            <a:ln w="12700" cap="flat">
              <a:noFill/>
              <a:miter lim="400000"/>
            </a:ln>
            <a:effectLst/>
          </p:spPr>
        </p:pic>
        <p:pic>
          <p:nvPicPr>
            <p:cNvPr id="2624" name="Image" descr="Image"/>
            <p:cNvPicPr>
              <a:picLocks noChangeAspect="1"/>
            </p:cNvPicPr>
            <p:nvPr/>
          </p:nvPicPr>
          <p:blipFill>
            <a:blip r:embed="rId15">
              <a:extLst/>
            </a:blip>
            <a:stretch>
              <a:fillRect/>
            </a:stretch>
          </p:blipFill>
          <p:spPr>
            <a:xfrm>
              <a:off x="787364" y="2262427"/>
              <a:ext cx="177213" cy="736830"/>
            </a:xfrm>
            <a:prstGeom prst="rect">
              <a:avLst/>
            </a:prstGeom>
            <a:ln w="12700" cap="flat">
              <a:noFill/>
              <a:miter lim="400000"/>
            </a:ln>
            <a:effectLst/>
          </p:spPr>
        </p:pic>
        <p:pic>
          <p:nvPicPr>
            <p:cNvPr id="2625" name="Image" descr="Image"/>
            <p:cNvPicPr>
              <a:picLocks noChangeAspect="1"/>
            </p:cNvPicPr>
            <p:nvPr/>
          </p:nvPicPr>
          <p:blipFill>
            <a:blip r:embed="rId16">
              <a:extLst/>
            </a:blip>
            <a:stretch>
              <a:fillRect/>
            </a:stretch>
          </p:blipFill>
          <p:spPr>
            <a:xfrm>
              <a:off x="605628" y="2994411"/>
              <a:ext cx="651458" cy="415825"/>
            </a:xfrm>
            <a:prstGeom prst="rect">
              <a:avLst/>
            </a:prstGeom>
            <a:ln w="12700" cap="flat">
              <a:noFill/>
              <a:miter lim="400000"/>
            </a:ln>
            <a:effectLst/>
          </p:spPr>
        </p:pic>
        <p:pic>
          <p:nvPicPr>
            <p:cNvPr id="2626" name="Image" descr="Image"/>
            <p:cNvPicPr>
              <a:picLocks noChangeAspect="1"/>
            </p:cNvPicPr>
            <p:nvPr/>
          </p:nvPicPr>
          <p:blipFill>
            <a:blip r:embed="rId17">
              <a:extLst/>
            </a:blip>
            <a:stretch>
              <a:fillRect/>
            </a:stretch>
          </p:blipFill>
          <p:spPr>
            <a:xfrm>
              <a:off x="2591557" y="413082"/>
              <a:ext cx="677614" cy="160934"/>
            </a:xfrm>
            <a:prstGeom prst="rect">
              <a:avLst/>
            </a:prstGeom>
            <a:ln w="12700" cap="flat">
              <a:noFill/>
              <a:miter lim="400000"/>
            </a:ln>
            <a:effectLst/>
          </p:spPr>
        </p:pic>
        <p:pic>
          <p:nvPicPr>
            <p:cNvPr id="2627" name="Image" descr="Image"/>
            <p:cNvPicPr>
              <a:picLocks noChangeAspect="1"/>
            </p:cNvPicPr>
            <p:nvPr/>
          </p:nvPicPr>
          <p:blipFill>
            <a:blip r:embed="rId18">
              <a:extLst/>
            </a:blip>
            <a:stretch>
              <a:fillRect/>
            </a:stretch>
          </p:blipFill>
          <p:spPr>
            <a:xfrm>
              <a:off x="3248094" y="195428"/>
              <a:ext cx="1447117" cy="575137"/>
            </a:xfrm>
            <a:prstGeom prst="rect">
              <a:avLst/>
            </a:prstGeom>
            <a:ln w="12700" cap="flat">
              <a:noFill/>
              <a:miter lim="400000"/>
            </a:ln>
            <a:effectLst/>
          </p:spPr>
        </p:pic>
        <p:pic>
          <p:nvPicPr>
            <p:cNvPr id="2628" name="Image" descr="Image"/>
            <p:cNvPicPr>
              <a:picLocks noChangeAspect="1"/>
            </p:cNvPicPr>
            <p:nvPr/>
          </p:nvPicPr>
          <p:blipFill>
            <a:blip r:embed="rId19">
              <a:extLst/>
            </a:blip>
            <a:stretch>
              <a:fillRect/>
            </a:stretch>
          </p:blipFill>
          <p:spPr>
            <a:xfrm>
              <a:off x="3040410" y="1531242"/>
              <a:ext cx="798271" cy="168525"/>
            </a:xfrm>
            <a:prstGeom prst="rect">
              <a:avLst/>
            </a:prstGeom>
            <a:ln w="12700" cap="flat">
              <a:noFill/>
              <a:miter lim="400000"/>
            </a:ln>
            <a:effectLst/>
          </p:spPr>
        </p:pic>
        <p:pic>
          <p:nvPicPr>
            <p:cNvPr id="2629" name="Image" descr="Image"/>
            <p:cNvPicPr>
              <a:picLocks noChangeAspect="1"/>
            </p:cNvPicPr>
            <p:nvPr/>
          </p:nvPicPr>
          <p:blipFill>
            <a:blip r:embed="rId20">
              <a:extLst/>
            </a:blip>
            <a:stretch>
              <a:fillRect/>
            </a:stretch>
          </p:blipFill>
          <p:spPr>
            <a:xfrm>
              <a:off x="3978733" y="1293741"/>
              <a:ext cx="1443534" cy="497771"/>
            </a:xfrm>
            <a:prstGeom prst="rect">
              <a:avLst/>
            </a:prstGeom>
            <a:ln w="12700" cap="flat">
              <a:noFill/>
              <a:miter lim="400000"/>
            </a:ln>
            <a:effectLst/>
          </p:spPr>
        </p:pic>
        <p:pic>
          <p:nvPicPr>
            <p:cNvPr id="2630" name="Image" descr="Image"/>
            <p:cNvPicPr>
              <a:picLocks noChangeAspect="1"/>
            </p:cNvPicPr>
            <p:nvPr/>
          </p:nvPicPr>
          <p:blipFill>
            <a:blip r:embed="rId21">
              <a:extLst/>
            </a:blip>
            <a:stretch>
              <a:fillRect/>
            </a:stretch>
          </p:blipFill>
          <p:spPr>
            <a:xfrm>
              <a:off x="3728604" y="1781459"/>
              <a:ext cx="2031248" cy="434593"/>
            </a:xfrm>
            <a:prstGeom prst="rect">
              <a:avLst/>
            </a:prstGeom>
            <a:ln w="12700" cap="flat">
              <a:noFill/>
              <a:miter lim="400000"/>
            </a:ln>
            <a:effectLst/>
          </p:spPr>
        </p:pic>
        <p:pic>
          <p:nvPicPr>
            <p:cNvPr id="2631" name="Image" descr="Image"/>
            <p:cNvPicPr>
              <a:picLocks noChangeAspect="1"/>
            </p:cNvPicPr>
            <p:nvPr/>
          </p:nvPicPr>
          <p:blipFill>
            <a:blip r:embed="rId22">
              <a:extLst/>
            </a:blip>
            <a:stretch>
              <a:fillRect/>
            </a:stretch>
          </p:blipFill>
          <p:spPr>
            <a:xfrm>
              <a:off x="4754292" y="412582"/>
              <a:ext cx="575972" cy="160934"/>
            </a:xfrm>
            <a:prstGeom prst="rect">
              <a:avLst/>
            </a:prstGeom>
            <a:ln w="12700" cap="flat">
              <a:noFill/>
              <a:miter lim="400000"/>
            </a:ln>
            <a:effectLst/>
          </p:spPr>
        </p:pic>
        <p:pic>
          <p:nvPicPr>
            <p:cNvPr id="2632" name="Image" descr="Image"/>
            <p:cNvPicPr>
              <a:picLocks noChangeAspect="1"/>
            </p:cNvPicPr>
            <p:nvPr/>
          </p:nvPicPr>
          <p:blipFill>
            <a:blip r:embed="rId23">
              <a:extLst/>
            </a:blip>
            <a:stretch>
              <a:fillRect/>
            </a:stretch>
          </p:blipFill>
          <p:spPr>
            <a:xfrm>
              <a:off x="5460795" y="0"/>
              <a:ext cx="609601" cy="914400"/>
            </a:xfrm>
            <a:prstGeom prst="rect">
              <a:avLst/>
            </a:prstGeom>
            <a:ln w="12700" cap="flat">
              <a:noFill/>
              <a:miter lim="400000"/>
            </a:ln>
            <a:effectLst/>
          </p:spPr>
        </p:pic>
        <p:pic>
          <p:nvPicPr>
            <p:cNvPr id="2633" name="Image" descr="Image"/>
            <p:cNvPicPr>
              <a:picLocks noChangeAspect="1"/>
            </p:cNvPicPr>
            <p:nvPr/>
          </p:nvPicPr>
          <p:blipFill>
            <a:blip r:embed="rId24">
              <a:extLst/>
            </a:blip>
            <a:stretch>
              <a:fillRect/>
            </a:stretch>
          </p:blipFill>
          <p:spPr>
            <a:xfrm>
              <a:off x="5371819" y="913304"/>
              <a:ext cx="929950" cy="450885"/>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6"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37" name="Title 1"/>
          <p:cNvSpPr txBox="1"/>
          <p:nvPr>
            <p:ph type="title"/>
          </p:nvPr>
        </p:nvSpPr>
        <p:spPr>
          <a:prstGeom prst="rect">
            <a:avLst/>
          </a:prstGeom>
        </p:spPr>
        <p:txBody>
          <a:bodyPr/>
          <a:lstStyle/>
          <a:p>
            <a:pPr/>
            <a:r>
              <a:t>Edge detection as filtering</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9"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40" name="Rectangle 2"/>
          <p:cNvSpPr txBox="1"/>
          <p:nvPr>
            <p:ph type="title"/>
          </p:nvPr>
        </p:nvSpPr>
        <p:spPr>
          <a:prstGeom prst="rect">
            <a:avLst/>
          </a:prstGeom>
        </p:spPr>
        <p:txBody>
          <a:bodyPr/>
          <a:lstStyle/>
          <a:p>
            <a:pPr/>
            <a:r>
              <a:t>Origin of Edges</a:t>
            </a:r>
          </a:p>
        </p:txBody>
      </p:sp>
      <p:sp>
        <p:nvSpPr>
          <p:cNvPr id="2641" name="Rectangle 3"/>
          <p:cNvSpPr txBox="1"/>
          <p:nvPr>
            <p:ph type="body" sz="quarter" idx="1"/>
          </p:nvPr>
        </p:nvSpPr>
        <p:spPr>
          <a:xfrm>
            <a:off x="685800" y="4800600"/>
            <a:ext cx="7772400" cy="1371600"/>
          </a:xfrm>
          <a:prstGeom prst="rect">
            <a:avLst/>
          </a:prstGeom>
        </p:spPr>
        <p:txBody>
          <a:bodyPr/>
          <a:lstStyle/>
          <a:p>
            <a:pPr/>
            <a:r>
              <a:t>Edges are caused by a variety of factors</a:t>
            </a:r>
          </a:p>
        </p:txBody>
      </p:sp>
      <p:pic>
        <p:nvPicPr>
          <p:cNvPr id="2642" name="Object 7" descr="Object 7"/>
          <p:cNvPicPr>
            <a:picLocks noChangeAspect="1"/>
          </p:cNvPicPr>
          <p:nvPr/>
        </p:nvPicPr>
        <p:blipFill>
          <a:blip r:embed="rId2">
            <a:extLst/>
          </a:blip>
          <a:stretch>
            <a:fillRect/>
          </a:stretch>
        </p:blipFill>
        <p:spPr>
          <a:xfrm>
            <a:off x="2667000" y="1447800"/>
            <a:ext cx="2990850" cy="2857500"/>
          </a:xfrm>
          <a:prstGeom prst="rect">
            <a:avLst/>
          </a:prstGeom>
          <a:ln w="12700">
            <a:miter lim="400000"/>
          </a:ln>
        </p:spPr>
      </p:pic>
      <p:sp>
        <p:nvSpPr>
          <p:cNvPr id="2643" name="Text Box 9"/>
          <p:cNvSpPr txBox="1"/>
          <p:nvPr/>
        </p:nvSpPr>
        <p:spPr>
          <a:xfrm>
            <a:off x="5638808" y="2330457"/>
            <a:ext cx="1787152" cy="313258"/>
          </a:xfrm>
          <a:prstGeom prst="rect">
            <a:avLst/>
          </a:prstGeom>
          <a:ln w="12700">
            <a:miter lim="400000"/>
          </a:ln>
          <a:extLst>
            <a:ext uri="{C572A759-6A51-4108-AA02-DFA0A04FC94B}">
              <ma14:wrappingTextBoxFlag xmlns:ma14="http://schemas.microsoft.com/office/mac/drawingml/2011/main" val="1"/>
            </a:ext>
          </a:extLst>
        </p:spPr>
        <p:txBody>
          <a:bodyPr wrap="none" lIns="45652" tIns="45652" rIns="45652" bIns="45652">
            <a:spAutoFit/>
          </a:bodyPr>
          <a:lstStyle>
            <a:lvl1pPr>
              <a:defRPr sz="1600">
                <a:latin typeface="Arial"/>
                <a:ea typeface="Arial"/>
                <a:cs typeface="Arial"/>
                <a:sym typeface="Arial"/>
              </a:defRPr>
            </a:lvl1pPr>
          </a:lstStyle>
          <a:p>
            <a:pPr/>
            <a:r>
              <a:t>depth discontinuity</a:t>
            </a:r>
          </a:p>
        </p:txBody>
      </p:sp>
      <p:sp>
        <p:nvSpPr>
          <p:cNvPr id="2644" name="Text Box 10"/>
          <p:cNvSpPr txBox="1"/>
          <p:nvPr/>
        </p:nvSpPr>
        <p:spPr>
          <a:xfrm>
            <a:off x="5638808" y="2971806"/>
            <a:ext cx="2441896" cy="313257"/>
          </a:xfrm>
          <a:prstGeom prst="rect">
            <a:avLst/>
          </a:prstGeom>
          <a:ln w="12700">
            <a:miter lim="400000"/>
          </a:ln>
          <a:extLst>
            <a:ext uri="{C572A759-6A51-4108-AA02-DFA0A04FC94B}">
              <ma14:wrappingTextBoxFlag xmlns:ma14="http://schemas.microsoft.com/office/mac/drawingml/2011/main" val="1"/>
            </a:ext>
          </a:extLst>
        </p:spPr>
        <p:txBody>
          <a:bodyPr wrap="none" lIns="45652" tIns="45652" rIns="45652" bIns="45652">
            <a:spAutoFit/>
          </a:bodyPr>
          <a:lstStyle>
            <a:lvl1pPr>
              <a:defRPr sz="1600">
                <a:latin typeface="Arial"/>
                <a:ea typeface="Arial"/>
                <a:cs typeface="Arial"/>
                <a:sym typeface="Arial"/>
              </a:defRPr>
            </a:lvl1pPr>
          </a:lstStyle>
          <a:p>
            <a:pPr/>
            <a:r>
              <a:t>surface color discontinuity</a:t>
            </a:r>
          </a:p>
        </p:txBody>
      </p:sp>
      <p:sp>
        <p:nvSpPr>
          <p:cNvPr id="2645" name="Text Box 11"/>
          <p:cNvSpPr txBox="1"/>
          <p:nvPr/>
        </p:nvSpPr>
        <p:spPr>
          <a:xfrm>
            <a:off x="5638806" y="3625858"/>
            <a:ext cx="2295152" cy="313257"/>
          </a:xfrm>
          <a:prstGeom prst="rect">
            <a:avLst/>
          </a:prstGeom>
          <a:ln w="12700">
            <a:miter lim="400000"/>
          </a:ln>
          <a:extLst>
            <a:ext uri="{C572A759-6A51-4108-AA02-DFA0A04FC94B}">
              <ma14:wrappingTextBoxFlag xmlns:ma14="http://schemas.microsoft.com/office/mac/drawingml/2011/main" val="1"/>
            </a:ext>
          </a:extLst>
        </p:spPr>
        <p:txBody>
          <a:bodyPr wrap="none" lIns="45652" tIns="45652" rIns="45652" bIns="45652">
            <a:spAutoFit/>
          </a:bodyPr>
          <a:lstStyle>
            <a:lvl1pPr>
              <a:defRPr sz="1600">
                <a:latin typeface="Arial"/>
                <a:ea typeface="Arial"/>
                <a:cs typeface="Arial"/>
                <a:sym typeface="Arial"/>
              </a:defRPr>
            </a:lvl1pPr>
          </a:lstStyle>
          <a:p>
            <a:pPr/>
            <a:r>
              <a:t>illumination discontinuity</a:t>
            </a:r>
          </a:p>
        </p:txBody>
      </p:sp>
      <p:sp>
        <p:nvSpPr>
          <p:cNvPr id="2646" name="Text Box 12"/>
          <p:cNvSpPr txBox="1"/>
          <p:nvPr/>
        </p:nvSpPr>
        <p:spPr>
          <a:xfrm>
            <a:off x="5638808" y="1676406"/>
            <a:ext cx="2622573" cy="313257"/>
          </a:xfrm>
          <a:prstGeom prst="rect">
            <a:avLst/>
          </a:prstGeom>
          <a:ln w="12700">
            <a:miter lim="400000"/>
          </a:ln>
          <a:extLst>
            <a:ext uri="{C572A759-6A51-4108-AA02-DFA0A04FC94B}">
              <ma14:wrappingTextBoxFlag xmlns:ma14="http://schemas.microsoft.com/office/mac/drawingml/2011/main" val="1"/>
            </a:ext>
          </a:extLst>
        </p:spPr>
        <p:txBody>
          <a:bodyPr wrap="none" lIns="45652" tIns="45652" rIns="45652" bIns="45652">
            <a:spAutoFit/>
          </a:bodyPr>
          <a:lstStyle>
            <a:lvl1pPr>
              <a:defRPr sz="1600">
                <a:latin typeface="Arial"/>
                <a:ea typeface="Arial"/>
                <a:cs typeface="Arial"/>
                <a:sym typeface="Arial"/>
              </a:defRPr>
            </a:lvl1pPr>
          </a:lstStyle>
          <a:p>
            <a:pPr/>
            <a:r>
              <a:t>surface normal discontinuity</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8"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49" name="object 3"/>
          <p:cNvSpPr txBox="1"/>
          <p:nvPr>
            <p:ph type="title"/>
          </p:nvPr>
        </p:nvSpPr>
        <p:spPr>
          <a:xfrm>
            <a:off x="685800" y="241769"/>
            <a:ext cx="7772400" cy="430888"/>
          </a:xfrm>
          <a:prstGeom prst="rect">
            <a:avLst/>
          </a:prstGeom>
        </p:spPr>
        <p:txBody>
          <a:bodyPr lIns="0" tIns="0" rIns="0" bIns="0"/>
          <a:lstStyle/>
          <a:p>
            <a:pPr indent="607675">
              <a:defRPr spc="-100"/>
            </a:pPr>
            <a:r>
              <a:t>Edg</a:t>
            </a:r>
            <a:r>
              <a:rPr spc="0"/>
              <a:t>e</a:t>
            </a:r>
            <a:r>
              <a:t> d</a:t>
            </a:r>
            <a:r>
              <a:rPr spc="0"/>
              <a:t>etect</a:t>
            </a:r>
            <a:r>
              <a:t>ion (1</a:t>
            </a:r>
            <a:r>
              <a:rPr spc="0"/>
              <a:t>D</a:t>
            </a:r>
            <a:r>
              <a:t>)</a:t>
            </a:r>
          </a:p>
        </p:txBody>
      </p:sp>
      <p:sp>
        <p:nvSpPr>
          <p:cNvPr id="2650" name="object 4"/>
          <p:cNvSpPr/>
          <p:nvPr/>
        </p:nvSpPr>
        <p:spPr>
          <a:xfrm>
            <a:off x="1746250" y="3522850"/>
            <a:ext cx="2540000" cy="1"/>
          </a:xfrm>
          <a:prstGeom prst="line">
            <a:avLst/>
          </a:prstGeom>
          <a:ln w="9524">
            <a:solidFill>
              <a:srgbClr val="000000"/>
            </a:solidFill>
          </a:ln>
        </p:spPr>
        <p:txBody>
          <a:bodyPr lIns="45719" rIns="45719"/>
          <a:lstStyle/>
          <a:p>
            <a:pPr/>
          </a:p>
        </p:txBody>
      </p:sp>
      <p:sp>
        <p:nvSpPr>
          <p:cNvPr id="2651" name="object 5"/>
          <p:cNvSpPr/>
          <p:nvPr/>
        </p:nvSpPr>
        <p:spPr>
          <a:xfrm>
            <a:off x="4240074" y="3489231"/>
            <a:ext cx="69274" cy="672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10800"/>
                </a:lnTo>
                <a:lnTo>
                  <a:pt x="0" y="0"/>
                </a:lnTo>
                <a:close/>
              </a:path>
            </a:pathLst>
          </a:custGeom>
          <a:solidFill>
            <a:srgbClr val="000000"/>
          </a:solidFill>
          <a:ln w="12700">
            <a:miter lim="400000"/>
          </a:ln>
        </p:spPr>
        <p:txBody>
          <a:bodyPr lIns="45719" rIns="45719"/>
          <a:lstStyle/>
          <a:p>
            <a:pPr>
              <a:defRPr>
                <a:latin typeface="Myriad Roman"/>
                <a:ea typeface="Myriad Roman"/>
                <a:cs typeface="Myriad Roman"/>
                <a:sym typeface="Myriad Roman"/>
              </a:defRPr>
            </a:pPr>
          </a:p>
        </p:txBody>
      </p:sp>
      <p:sp>
        <p:nvSpPr>
          <p:cNvPr id="2652" name="object 6"/>
          <p:cNvSpPr/>
          <p:nvPr/>
        </p:nvSpPr>
        <p:spPr>
          <a:xfrm flipV="1">
            <a:off x="3062432" y="1797144"/>
            <a:ext cx="1" cy="2061883"/>
          </a:xfrm>
          <a:prstGeom prst="line">
            <a:avLst/>
          </a:prstGeom>
          <a:ln w="9524">
            <a:solidFill>
              <a:srgbClr val="000000"/>
            </a:solidFill>
          </a:ln>
        </p:spPr>
        <p:txBody>
          <a:bodyPr lIns="45719" rIns="45719"/>
          <a:lstStyle/>
          <a:p>
            <a:pPr/>
          </a:p>
        </p:txBody>
      </p:sp>
      <p:sp>
        <p:nvSpPr>
          <p:cNvPr id="2653" name="object 7"/>
          <p:cNvSpPr/>
          <p:nvPr/>
        </p:nvSpPr>
        <p:spPr>
          <a:xfrm>
            <a:off x="3027795" y="1774731"/>
            <a:ext cx="69274" cy="672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21600"/>
                </a:lnTo>
                <a:lnTo>
                  <a:pt x="21600" y="21600"/>
                </a:lnTo>
                <a:lnTo>
                  <a:pt x="10800" y="0"/>
                </a:lnTo>
                <a:close/>
              </a:path>
            </a:pathLst>
          </a:custGeom>
          <a:solidFill>
            <a:srgbClr val="000000"/>
          </a:solidFill>
          <a:ln w="12700">
            <a:miter lim="400000"/>
          </a:ln>
        </p:spPr>
        <p:txBody>
          <a:bodyPr lIns="45719" rIns="45719"/>
          <a:lstStyle/>
          <a:p>
            <a:pPr>
              <a:defRPr>
                <a:latin typeface="Myriad Roman"/>
                <a:ea typeface="Myriad Roman"/>
                <a:cs typeface="Myriad Roman"/>
                <a:sym typeface="Myriad Roman"/>
              </a:defRPr>
            </a:pPr>
          </a:p>
        </p:txBody>
      </p:sp>
      <p:sp>
        <p:nvSpPr>
          <p:cNvPr id="2654" name="object 8"/>
          <p:cNvSpPr/>
          <p:nvPr/>
        </p:nvSpPr>
        <p:spPr>
          <a:xfrm>
            <a:off x="2127301" y="1690661"/>
            <a:ext cx="460979" cy="333732"/>
          </a:xfrm>
          <a:prstGeom prst="rect">
            <a:avLst/>
          </a:prstGeom>
          <a:blipFill>
            <a:blip r:embed="rId2"/>
            <a:stretch>
              <a:fillRect/>
            </a:stretch>
          </a:blipFill>
          <a:ln w="12700">
            <a:miter lim="400000"/>
          </a:ln>
        </p:spPr>
        <p:txBody>
          <a:bodyPr lIns="45719" rIns="45719"/>
          <a:lstStyle/>
          <a:p>
            <a:pPr>
              <a:defRPr>
                <a:latin typeface="Myriad Roman"/>
                <a:ea typeface="Myriad Roman"/>
                <a:cs typeface="Myriad Roman"/>
                <a:sym typeface="Myriad Roman"/>
              </a:defRPr>
            </a:pPr>
          </a:p>
        </p:txBody>
      </p:sp>
      <p:sp>
        <p:nvSpPr>
          <p:cNvPr id="2655" name="object 9"/>
          <p:cNvSpPr txBox="1"/>
          <p:nvPr/>
        </p:nvSpPr>
        <p:spPr>
          <a:xfrm>
            <a:off x="2149762" y="1744532"/>
            <a:ext cx="393701"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80">
              <a:defRPr sz="1600">
                <a:latin typeface="Tahoma"/>
                <a:ea typeface="Tahoma"/>
                <a:cs typeface="Tahoma"/>
                <a:sym typeface="Tahoma"/>
              </a:defRPr>
            </a:pPr>
            <a:r>
              <a:t>F</a:t>
            </a:r>
            <a:r>
              <a:rPr spc="-4"/>
              <a:t>(</a:t>
            </a:r>
            <a:r>
              <a:rPr spc="-9"/>
              <a:t>x)</a:t>
            </a:r>
          </a:p>
        </p:txBody>
      </p:sp>
      <p:sp>
        <p:nvSpPr>
          <p:cNvPr id="2656" name="object 10"/>
          <p:cNvSpPr/>
          <p:nvPr/>
        </p:nvSpPr>
        <p:spPr>
          <a:xfrm>
            <a:off x="4205482" y="3572026"/>
            <a:ext cx="185147" cy="333732"/>
          </a:xfrm>
          <a:prstGeom prst="rect">
            <a:avLst/>
          </a:prstGeom>
          <a:blipFill>
            <a:blip r:embed="rId3"/>
            <a:stretch>
              <a:fillRect/>
            </a:stretch>
          </a:blipFill>
          <a:ln w="12700">
            <a:miter lim="400000"/>
          </a:ln>
        </p:spPr>
        <p:txBody>
          <a:bodyPr lIns="45719" rIns="45719"/>
          <a:lstStyle/>
          <a:p>
            <a:pPr>
              <a:defRPr>
                <a:latin typeface="Myriad Roman"/>
                <a:ea typeface="Myriad Roman"/>
                <a:cs typeface="Myriad Roman"/>
                <a:sym typeface="Myriad Roman"/>
              </a:defRPr>
            </a:pPr>
          </a:p>
        </p:txBody>
      </p:sp>
      <p:sp>
        <p:nvSpPr>
          <p:cNvPr id="2657" name="object 11"/>
          <p:cNvSpPr txBox="1"/>
          <p:nvPr/>
        </p:nvSpPr>
        <p:spPr>
          <a:xfrm>
            <a:off x="4227958" y="3627122"/>
            <a:ext cx="126424"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380">
              <a:defRPr sz="1600">
                <a:latin typeface="Tahoma"/>
                <a:ea typeface="Tahoma"/>
                <a:cs typeface="Tahoma"/>
                <a:sym typeface="Tahoma"/>
              </a:defRPr>
            </a:lvl1pPr>
          </a:lstStyle>
          <a:p>
            <a:pPr/>
            <a:r>
              <a:t>x</a:t>
            </a:r>
          </a:p>
        </p:txBody>
      </p:sp>
      <p:sp>
        <p:nvSpPr>
          <p:cNvPr id="2658" name="object 12"/>
          <p:cNvSpPr/>
          <p:nvPr/>
        </p:nvSpPr>
        <p:spPr>
          <a:xfrm>
            <a:off x="2161886" y="2095513"/>
            <a:ext cx="1870364" cy="11602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947"/>
                </a:moveTo>
                <a:lnTo>
                  <a:pt x="415" y="20162"/>
                </a:lnTo>
                <a:lnTo>
                  <a:pt x="829" y="20373"/>
                </a:lnTo>
                <a:lnTo>
                  <a:pt x="1242" y="20578"/>
                </a:lnTo>
                <a:lnTo>
                  <a:pt x="1654" y="20774"/>
                </a:lnTo>
                <a:lnTo>
                  <a:pt x="2064" y="20956"/>
                </a:lnTo>
                <a:lnTo>
                  <a:pt x="2472" y="21122"/>
                </a:lnTo>
                <a:lnTo>
                  <a:pt x="2878" y="21269"/>
                </a:lnTo>
                <a:lnTo>
                  <a:pt x="3280" y="21393"/>
                </a:lnTo>
                <a:lnTo>
                  <a:pt x="3679" y="21492"/>
                </a:lnTo>
                <a:lnTo>
                  <a:pt x="4465" y="21598"/>
                </a:lnTo>
                <a:lnTo>
                  <a:pt x="4851" y="21600"/>
                </a:lnTo>
                <a:lnTo>
                  <a:pt x="5231" y="21563"/>
                </a:lnTo>
                <a:lnTo>
                  <a:pt x="5976" y="21360"/>
                </a:lnTo>
                <a:lnTo>
                  <a:pt x="6694" y="20962"/>
                </a:lnTo>
                <a:lnTo>
                  <a:pt x="7382" y="20346"/>
                </a:lnTo>
                <a:lnTo>
                  <a:pt x="7714" y="19947"/>
                </a:lnTo>
                <a:lnTo>
                  <a:pt x="8033" y="19457"/>
                </a:lnTo>
                <a:lnTo>
                  <a:pt x="8334" y="18857"/>
                </a:lnTo>
                <a:lnTo>
                  <a:pt x="8620" y="18157"/>
                </a:lnTo>
                <a:lnTo>
                  <a:pt x="8893" y="17370"/>
                </a:lnTo>
                <a:lnTo>
                  <a:pt x="9155" y="16508"/>
                </a:lnTo>
                <a:lnTo>
                  <a:pt x="9407" y="15583"/>
                </a:lnTo>
                <a:lnTo>
                  <a:pt x="9653" y="14607"/>
                </a:lnTo>
                <a:lnTo>
                  <a:pt x="9893" y="13592"/>
                </a:lnTo>
                <a:lnTo>
                  <a:pt x="10130" y="12550"/>
                </a:lnTo>
                <a:lnTo>
                  <a:pt x="10366" y="11493"/>
                </a:lnTo>
                <a:lnTo>
                  <a:pt x="10603" y="10433"/>
                </a:lnTo>
                <a:lnTo>
                  <a:pt x="10843" y="9382"/>
                </a:lnTo>
                <a:lnTo>
                  <a:pt x="11088" y="8351"/>
                </a:lnTo>
                <a:lnTo>
                  <a:pt x="11340" y="7354"/>
                </a:lnTo>
                <a:lnTo>
                  <a:pt x="11602" y="6401"/>
                </a:lnTo>
                <a:lnTo>
                  <a:pt x="11874" y="5506"/>
                </a:lnTo>
                <a:lnTo>
                  <a:pt x="12159" y="4679"/>
                </a:lnTo>
                <a:lnTo>
                  <a:pt x="12460" y="3933"/>
                </a:lnTo>
                <a:lnTo>
                  <a:pt x="12777" y="3280"/>
                </a:lnTo>
                <a:lnTo>
                  <a:pt x="13114" y="2732"/>
                </a:lnTo>
                <a:lnTo>
                  <a:pt x="13467" y="2267"/>
                </a:lnTo>
                <a:lnTo>
                  <a:pt x="13831" y="1855"/>
                </a:lnTo>
                <a:lnTo>
                  <a:pt x="14205" y="1493"/>
                </a:lnTo>
                <a:lnTo>
                  <a:pt x="14589" y="1177"/>
                </a:lnTo>
                <a:lnTo>
                  <a:pt x="14983" y="906"/>
                </a:lnTo>
                <a:lnTo>
                  <a:pt x="15385" y="677"/>
                </a:lnTo>
                <a:lnTo>
                  <a:pt x="15795" y="486"/>
                </a:lnTo>
                <a:lnTo>
                  <a:pt x="16212" y="331"/>
                </a:lnTo>
                <a:lnTo>
                  <a:pt x="16637" y="210"/>
                </a:lnTo>
                <a:lnTo>
                  <a:pt x="17068" y="118"/>
                </a:lnTo>
                <a:lnTo>
                  <a:pt x="17505" y="55"/>
                </a:lnTo>
                <a:lnTo>
                  <a:pt x="17947" y="16"/>
                </a:lnTo>
                <a:lnTo>
                  <a:pt x="18393" y="0"/>
                </a:lnTo>
                <a:lnTo>
                  <a:pt x="18844" y="3"/>
                </a:lnTo>
                <a:lnTo>
                  <a:pt x="19298" y="22"/>
                </a:lnTo>
                <a:lnTo>
                  <a:pt x="19755" y="56"/>
                </a:lnTo>
                <a:lnTo>
                  <a:pt x="20214" y="100"/>
                </a:lnTo>
                <a:lnTo>
                  <a:pt x="20675" y="153"/>
                </a:lnTo>
                <a:lnTo>
                  <a:pt x="21137" y="211"/>
                </a:lnTo>
                <a:lnTo>
                  <a:pt x="21600" y="272"/>
                </a:lnTo>
              </a:path>
            </a:pathLst>
          </a:custGeom>
          <a:ln w="9524">
            <a:solidFill>
              <a:srgbClr val="000000"/>
            </a:solidFill>
          </a:ln>
        </p:spPr>
        <p:txBody>
          <a:bodyPr lIns="45719" rIns="45719"/>
          <a:lstStyle/>
          <a:p>
            <a:pPr>
              <a:defRPr>
                <a:latin typeface="Myriad Roman"/>
                <a:ea typeface="Myriad Roman"/>
                <a:cs typeface="Myriad Roman"/>
                <a:sym typeface="Myriad Roman"/>
              </a:defRPr>
            </a:pPr>
          </a:p>
        </p:txBody>
      </p:sp>
      <p:sp>
        <p:nvSpPr>
          <p:cNvPr id="2659" name="object 13"/>
          <p:cNvSpPr/>
          <p:nvPr/>
        </p:nvSpPr>
        <p:spPr>
          <a:xfrm>
            <a:off x="1731817" y="5513294"/>
            <a:ext cx="2540001" cy="1"/>
          </a:xfrm>
          <a:prstGeom prst="line">
            <a:avLst/>
          </a:prstGeom>
          <a:ln w="9524">
            <a:solidFill>
              <a:srgbClr val="000000"/>
            </a:solidFill>
          </a:ln>
        </p:spPr>
        <p:txBody>
          <a:bodyPr lIns="45719" rIns="45719"/>
          <a:lstStyle/>
          <a:p>
            <a:pPr/>
          </a:p>
        </p:txBody>
      </p:sp>
      <p:sp>
        <p:nvSpPr>
          <p:cNvPr id="2660" name="object 14"/>
          <p:cNvSpPr/>
          <p:nvPr/>
        </p:nvSpPr>
        <p:spPr>
          <a:xfrm>
            <a:off x="4225635" y="5479677"/>
            <a:ext cx="69274" cy="672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10800"/>
                </a:lnTo>
                <a:lnTo>
                  <a:pt x="0" y="0"/>
                </a:lnTo>
                <a:close/>
              </a:path>
            </a:pathLst>
          </a:custGeom>
          <a:solidFill>
            <a:srgbClr val="000000"/>
          </a:solidFill>
          <a:ln w="12700">
            <a:miter lim="400000"/>
          </a:ln>
        </p:spPr>
        <p:txBody>
          <a:bodyPr lIns="45719" rIns="45719"/>
          <a:lstStyle/>
          <a:p>
            <a:pPr>
              <a:defRPr>
                <a:latin typeface="Myriad Roman"/>
                <a:ea typeface="Myriad Roman"/>
                <a:cs typeface="Myriad Roman"/>
                <a:sym typeface="Myriad Roman"/>
              </a:defRPr>
            </a:pPr>
          </a:p>
        </p:txBody>
      </p:sp>
      <p:sp>
        <p:nvSpPr>
          <p:cNvPr id="2661" name="object 15"/>
          <p:cNvSpPr/>
          <p:nvPr/>
        </p:nvSpPr>
        <p:spPr>
          <a:xfrm flipV="1">
            <a:off x="3048000" y="3989293"/>
            <a:ext cx="0" cy="1860177"/>
          </a:xfrm>
          <a:prstGeom prst="line">
            <a:avLst/>
          </a:prstGeom>
          <a:ln w="9524">
            <a:solidFill>
              <a:srgbClr val="000000"/>
            </a:solidFill>
          </a:ln>
        </p:spPr>
        <p:txBody>
          <a:bodyPr lIns="45719" rIns="45719"/>
          <a:lstStyle/>
          <a:p>
            <a:pPr/>
          </a:p>
        </p:txBody>
      </p:sp>
      <p:sp>
        <p:nvSpPr>
          <p:cNvPr id="2662" name="object 16"/>
          <p:cNvSpPr/>
          <p:nvPr/>
        </p:nvSpPr>
        <p:spPr>
          <a:xfrm>
            <a:off x="3013363" y="3966883"/>
            <a:ext cx="69274" cy="672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0" y="21600"/>
                </a:lnTo>
                <a:lnTo>
                  <a:pt x="21600" y="21600"/>
                </a:lnTo>
                <a:lnTo>
                  <a:pt x="10800" y="0"/>
                </a:lnTo>
                <a:close/>
              </a:path>
            </a:pathLst>
          </a:custGeom>
          <a:solidFill>
            <a:srgbClr val="000000"/>
          </a:solidFill>
          <a:ln w="12700">
            <a:miter lim="400000"/>
          </a:ln>
        </p:spPr>
        <p:txBody>
          <a:bodyPr lIns="45719" rIns="45719"/>
          <a:lstStyle/>
          <a:p>
            <a:pPr>
              <a:defRPr>
                <a:latin typeface="Myriad Roman"/>
                <a:ea typeface="Myriad Roman"/>
                <a:cs typeface="Myriad Roman"/>
                <a:sym typeface="Myriad Roman"/>
              </a:defRPr>
            </a:pPr>
          </a:p>
        </p:txBody>
      </p:sp>
      <p:sp>
        <p:nvSpPr>
          <p:cNvPr id="2663" name="object 17"/>
          <p:cNvSpPr/>
          <p:nvPr/>
        </p:nvSpPr>
        <p:spPr>
          <a:xfrm>
            <a:off x="2127314" y="3909429"/>
            <a:ext cx="623456" cy="333732"/>
          </a:xfrm>
          <a:prstGeom prst="rect">
            <a:avLst/>
          </a:prstGeom>
          <a:blipFill>
            <a:blip r:embed="rId4"/>
            <a:stretch>
              <a:fillRect/>
            </a:stretch>
          </a:blipFill>
          <a:ln w="12700">
            <a:miter lim="400000"/>
          </a:ln>
        </p:spPr>
        <p:txBody>
          <a:bodyPr lIns="45719" rIns="45719"/>
          <a:lstStyle/>
          <a:p>
            <a:pPr>
              <a:defRPr>
                <a:latin typeface="Myriad Roman"/>
                <a:ea typeface="Myriad Roman"/>
                <a:cs typeface="Myriad Roman"/>
                <a:sym typeface="Myriad Roman"/>
              </a:defRPr>
            </a:pPr>
          </a:p>
        </p:txBody>
      </p:sp>
      <p:sp>
        <p:nvSpPr>
          <p:cNvPr id="2664" name="object 18"/>
          <p:cNvSpPr txBox="1"/>
          <p:nvPr/>
        </p:nvSpPr>
        <p:spPr>
          <a:xfrm>
            <a:off x="2149775" y="3957146"/>
            <a:ext cx="562842" cy="24606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80">
              <a:defRPr sz="1600">
                <a:latin typeface="Tahoma"/>
                <a:ea typeface="Tahoma"/>
                <a:cs typeface="Tahoma"/>
                <a:sym typeface="Tahoma"/>
              </a:defRPr>
            </a:pPr>
            <a:r>
              <a:t>F</a:t>
            </a:r>
            <a:r>
              <a:rPr spc="-4"/>
              <a:t> </a:t>
            </a:r>
            <a:r>
              <a:rPr>
                <a:latin typeface="MS PGothic"/>
                <a:ea typeface="MS PGothic"/>
                <a:cs typeface="MS PGothic"/>
                <a:sym typeface="MS PGothic"/>
              </a:rPr>
              <a:t>’</a:t>
            </a:r>
            <a:r>
              <a:rPr spc="-9"/>
              <a:t>(x)</a:t>
            </a:r>
          </a:p>
        </p:txBody>
      </p:sp>
      <p:sp>
        <p:nvSpPr>
          <p:cNvPr id="2665" name="object 19"/>
          <p:cNvSpPr/>
          <p:nvPr/>
        </p:nvSpPr>
        <p:spPr>
          <a:xfrm>
            <a:off x="4190372" y="5563415"/>
            <a:ext cx="185147" cy="333732"/>
          </a:xfrm>
          <a:prstGeom prst="rect">
            <a:avLst/>
          </a:prstGeom>
          <a:blipFill>
            <a:blip r:embed="rId3"/>
            <a:stretch>
              <a:fillRect/>
            </a:stretch>
          </a:blipFill>
          <a:ln w="12700">
            <a:miter lim="400000"/>
          </a:ln>
        </p:spPr>
        <p:txBody>
          <a:bodyPr lIns="45719" rIns="45719"/>
          <a:lstStyle/>
          <a:p>
            <a:pPr>
              <a:defRPr>
                <a:latin typeface="Myriad Roman"/>
                <a:ea typeface="Myriad Roman"/>
                <a:cs typeface="Myriad Roman"/>
                <a:sym typeface="Myriad Roman"/>
              </a:defRPr>
            </a:pPr>
          </a:p>
        </p:txBody>
      </p:sp>
      <p:sp>
        <p:nvSpPr>
          <p:cNvPr id="2666" name="object 20"/>
          <p:cNvSpPr txBox="1"/>
          <p:nvPr/>
        </p:nvSpPr>
        <p:spPr>
          <a:xfrm>
            <a:off x="4213526" y="5617564"/>
            <a:ext cx="126424"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380">
              <a:defRPr sz="1600">
                <a:latin typeface="Tahoma"/>
                <a:ea typeface="Tahoma"/>
                <a:cs typeface="Tahoma"/>
                <a:sym typeface="Tahoma"/>
              </a:defRPr>
            </a:lvl1pPr>
          </a:lstStyle>
          <a:p>
            <a:pPr/>
            <a:r>
              <a:t>x</a:t>
            </a:r>
          </a:p>
        </p:txBody>
      </p:sp>
      <p:sp>
        <p:nvSpPr>
          <p:cNvPr id="2667" name="object 21"/>
          <p:cNvSpPr/>
          <p:nvPr/>
        </p:nvSpPr>
        <p:spPr>
          <a:xfrm>
            <a:off x="2216727" y="4436481"/>
            <a:ext cx="1801091" cy="10247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556"/>
                </a:moveTo>
                <a:lnTo>
                  <a:pt x="436" y="20716"/>
                </a:lnTo>
                <a:lnTo>
                  <a:pt x="871" y="20873"/>
                </a:lnTo>
                <a:lnTo>
                  <a:pt x="1304" y="21023"/>
                </a:lnTo>
                <a:lnTo>
                  <a:pt x="1735" y="21163"/>
                </a:lnTo>
                <a:lnTo>
                  <a:pt x="2161" y="21289"/>
                </a:lnTo>
                <a:lnTo>
                  <a:pt x="2583" y="21398"/>
                </a:lnTo>
                <a:lnTo>
                  <a:pt x="3000" y="21487"/>
                </a:lnTo>
                <a:lnTo>
                  <a:pt x="3812" y="21592"/>
                </a:lnTo>
                <a:lnTo>
                  <a:pt x="4206" y="21600"/>
                </a:lnTo>
                <a:lnTo>
                  <a:pt x="4590" y="21575"/>
                </a:lnTo>
                <a:lnTo>
                  <a:pt x="5328" y="21409"/>
                </a:lnTo>
                <a:lnTo>
                  <a:pt x="6017" y="21068"/>
                </a:lnTo>
                <a:lnTo>
                  <a:pt x="6649" y="20525"/>
                </a:lnTo>
                <a:lnTo>
                  <a:pt x="7218" y="19752"/>
                </a:lnTo>
                <a:lnTo>
                  <a:pt x="7714" y="18669"/>
                </a:lnTo>
                <a:lnTo>
                  <a:pt x="7928" y="17905"/>
                </a:lnTo>
                <a:lnTo>
                  <a:pt x="8121" y="16999"/>
                </a:lnTo>
                <a:lnTo>
                  <a:pt x="8294" y="15972"/>
                </a:lnTo>
                <a:lnTo>
                  <a:pt x="8450" y="14845"/>
                </a:lnTo>
                <a:lnTo>
                  <a:pt x="8591" y="13638"/>
                </a:lnTo>
                <a:lnTo>
                  <a:pt x="8718" y="12373"/>
                </a:lnTo>
                <a:lnTo>
                  <a:pt x="8833" y="11069"/>
                </a:lnTo>
                <a:lnTo>
                  <a:pt x="8938" y="9749"/>
                </a:lnTo>
                <a:lnTo>
                  <a:pt x="9035" y="8431"/>
                </a:lnTo>
                <a:lnTo>
                  <a:pt x="9125" y="7138"/>
                </a:lnTo>
                <a:lnTo>
                  <a:pt x="9212" y="5889"/>
                </a:lnTo>
                <a:lnTo>
                  <a:pt x="9295" y="4706"/>
                </a:lnTo>
                <a:lnTo>
                  <a:pt x="9379" y="3610"/>
                </a:lnTo>
                <a:lnTo>
                  <a:pt x="9463" y="2620"/>
                </a:lnTo>
                <a:lnTo>
                  <a:pt x="9551" y="1758"/>
                </a:lnTo>
                <a:lnTo>
                  <a:pt x="9643" y="1044"/>
                </a:lnTo>
                <a:lnTo>
                  <a:pt x="9851" y="144"/>
                </a:lnTo>
                <a:lnTo>
                  <a:pt x="9969" y="0"/>
                </a:lnTo>
                <a:lnTo>
                  <a:pt x="10086" y="77"/>
                </a:lnTo>
                <a:lnTo>
                  <a:pt x="10280" y="827"/>
                </a:lnTo>
                <a:lnTo>
                  <a:pt x="10437" y="2238"/>
                </a:lnTo>
                <a:lnTo>
                  <a:pt x="10508" y="3143"/>
                </a:lnTo>
                <a:lnTo>
                  <a:pt x="10577" y="4154"/>
                </a:lnTo>
                <a:lnTo>
                  <a:pt x="10647" y="5252"/>
                </a:lnTo>
                <a:lnTo>
                  <a:pt x="10721" y="6417"/>
                </a:lnTo>
                <a:lnTo>
                  <a:pt x="10800" y="7628"/>
                </a:lnTo>
                <a:lnTo>
                  <a:pt x="10888" y="8867"/>
                </a:lnTo>
                <a:lnTo>
                  <a:pt x="10986" y="10114"/>
                </a:lnTo>
                <a:lnTo>
                  <a:pt x="11098" y="11348"/>
                </a:lnTo>
                <a:lnTo>
                  <a:pt x="11225" y="12550"/>
                </a:lnTo>
                <a:lnTo>
                  <a:pt x="11371" y="13701"/>
                </a:lnTo>
                <a:lnTo>
                  <a:pt x="11538" y="14780"/>
                </a:lnTo>
                <a:lnTo>
                  <a:pt x="11728" y="15768"/>
                </a:lnTo>
                <a:lnTo>
                  <a:pt x="11943" y="16645"/>
                </a:lnTo>
                <a:lnTo>
                  <a:pt x="12187" y="17391"/>
                </a:lnTo>
                <a:lnTo>
                  <a:pt x="12462" y="17987"/>
                </a:lnTo>
                <a:lnTo>
                  <a:pt x="12765" y="18472"/>
                </a:lnTo>
                <a:lnTo>
                  <a:pt x="13440" y="19281"/>
                </a:lnTo>
                <a:lnTo>
                  <a:pt x="13811" y="19611"/>
                </a:lnTo>
                <a:lnTo>
                  <a:pt x="14201" y="19894"/>
                </a:lnTo>
                <a:lnTo>
                  <a:pt x="14610" y="20133"/>
                </a:lnTo>
                <a:lnTo>
                  <a:pt x="15036" y="20333"/>
                </a:lnTo>
                <a:lnTo>
                  <a:pt x="15479" y="20494"/>
                </a:lnTo>
                <a:lnTo>
                  <a:pt x="15936" y="20621"/>
                </a:lnTo>
                <a:lnTo>
                  <a:pt x="16408" y="20717"/>
                </a:lnTo>
                <a:lnTo>
                  <a:pt x="16891" y="20783"/>
                </a:lnTo>
                <a:lnTo>
                  <a:pt x="17386" y="20823"/>
                </a:lnTo>
                <a:lnTo>
                  <a:pt x="17891" y="20841"/>
                </a:lnTo>
                <a:lnTo>
                  <a:pt x="18405" y="20837"/>
                </a:lnTo>
                <a:lnTo>
                  <a:pt x="18926" y="20817"/>
                </a:lnTo>
                <a:lnTo>
                  <a:pt x="19453" y="20782"/>
                </a:lnTo>
                <a:lnTo>
                  <a:pt x="19986" y="20736"/>
                </a:lnTo>
                <a:lnTo>
                  <a:pt x="20522" y="20681"/>
                </a:lnTo>
                <a:lnTo>
                  <a:pt x="21060" y="20620"/>
                </a:lnTo>
                <a:lnTo>
                  <a:pt x="21600" y="20556"/>
                </a:lnTo>
              </a:path>
            </a:pathLst>
          </a:custGeom>
          <a:ln w="9524">
            <a:solidFill>
              <a:srgbClr val="000000"/>
            </a:solidFill>
          </a:ln>
        </p:spPr>
        <p:txBody>
          <a:bodyPr lIns="45719" rIns="45719"/>
          <a:lstStyle/>
          <a:p>
            <a:pPr>
              <a:defRPr>
                <a:latin typeface="Myriad Roman"/>
                <a:ea typeface="Myriad Roman"/>
                <a:cs typeface="Myriad Roman"/>
                <a:sym typeface="Myriad Roman"/>
              </a:defRPr>
            </a:pPr>
          </a:p>
        </p:txBody>
      </p:sp>
      <p:sp>
        <p:nvSpPr>
          <p:cNvPr id="2668" name="object 22"/>
          <p:cNvSpPr/>
          <p:nvPr/>
        </p:nvSpPr>
        <p:spPr>
          <a:xfrm>
            <a:off x="5229459" y="2603838"/>
            <a:ext cx="2112188" cy="333732"/>
          </a:xfrm>
          <a:prstGeom prst="rect">
            <a:avLst/>
          </a:prstGeom>
          <a:blipFill>
            <a:blip r:embed="rId5"/>
            <a:stretch>
              <a:fillRect/>
            </a:stretch>
          </a:blipFill>
          <a:ln w="12700">
            <a:miter lim="400000"/>
          </a:ln>
        </p:spPr>
        <p:txBody>
          <a:bodyPr lIns="45719" rIns="45719"/>
          <a:lstStyle/>
          <a:p>
            <a:pPr>
              <a:defRPr>
                <a:latin typeface="Myriad Roman"/>
                <a:ea typeface="Myriad Roman"/>
                <a:cs typeface="Myriad Roman"/>
                <a:sym typeface="Myriad Roman"/>
              </a:defRPr>
            </a:pPr>
          </a:p>
        </p:txBody>
      </p:sp>
      <p:sp>
        <p:nvSpPr>
          <p:cNvPr id="2669" name="object 23"/>
          <p:cNvSpPr txBox="1"/>
          <p:nvPr/>
        </p:nvSpPr>
        <p:spPr>
          <a:xfrm>
            <a:off x="5252615" y="2659216"/>
            <a:ext cx="2053360"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80">
              <a:defRPr spc="-9" sz="1600">
                <a:latin typeface="Tahoma"/>
                <a:ea typeface="Tahoma"/>
                <a:cs typeface="Tahoma"/>
                <a:sym typeface="Tahoma"/>
              </a:defRPr>
            </a:pPr>
            <a:r>
              <a:t>Edge</a:t>
            </a:r>
            <a:r>
              <a:rPr spc="-13"/>
              <a:t>=</a:t>
            </a:r>
            <a:r>
              <a:rPr spc="-4"/>
              <a:t> </a:t>
            </a:r>
            <a:r>
              <a:rPr spc="0"/>
              <a:t>s</a:t>
            </a:r>
            <a:r>
              <a:t>ha</a:t>
            </a:r>
            <a:r>
              <a:rPr spc="0"/>
              <a:t>r</a:t>
            </a:r>
            <a:r>
              <a:t>p</a:t>
            </a:r>
            <a:r>
              <a:rPr spc="-4"/>
              <a:t> </a:t>
            </a:r>
            <a:r>
              <a:rPr spc="-31"/>
              <a:t>v</a:t>
            </a:r>
            <a:r>
              <a:t>a</a:t>
            </a:r>
            <a:r>
              <a:rPr spc="0"/>
              <a:t>r</a:t>
            </a:r>
            <a:r>
              <a:t>ia</a:t>
            </a:r>
            <a:r>
              <a:rPr spc="0"/>
              <a:t>t</a:t>
            </a:r>
            <a:r>
              <a:t>ion</a:t>
            </a:r>
          </a:p>
        </p:txBody>
      </p:sp>
      <p:grpSp>
        <p:nvGrpSpPr>
          <p:cNvPr id="2672" name="object 24"/>
          <p:cNvGrpSpPr/>
          <p:nvPr/>
        </p:nvGrpSpPr>
        <p:grpSpPr>
          <a:xfrm>
            <a:off x="6442362" y="3428999"/>
            <a:ext cx="207819" cy="605120"/>
            <a:chOff x="0" y="0"/>
            <a:chExt cx="207817" cy="605118"/>
          </a:xfrm>
        </p:grpSpPr>
        <p:sp>
          <p:nvSpPr>
            <p:cNvPr id="2670" name="Triangle"/>
            <p:cNvSpPr/>
            <p:nvPr/>
          </p:nvSpPr>
          <p:spPr>
            <a:xfrm>
              <a:off x="0" y="453838"/>
              <a:ext cx="207818" cy="151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10800" y="21600"/>
                  </a:lnTo>
                  <a:lnTo>
                    <a:pt x="21600" y="0"/>
                  </a:lnTo>
                  <a:close/>
                </a:path>
              </a:pathLst>
            </a:custGeom>
            <a:solidFill>
              <a:srgbClr val="00E6B7"/>
            </a:solidFill>
            <a:ln w="12700" cap="flat">
              <a:noFill/>
              <a:miter lim="400000"/>
            </a:ln>
            <a:effectLst/>
          </p:spPr>
          <p:txBody>
            <a:bodyPr wrap="square" lIns="45719" tIns="45719" rIns="45719" bIns="45719" numCol="1" anchor="t">
              <a:noAutofit/>
            </a:bodyPr>
            <a:lstStyle/>
            <a:p>
              <a:pPr>
                <a:defRPr>
                  <a:latin typeface="Myriad Roman"/>
                  <a:ea typeface="Myriad Roman"/>
                  <a:cs typeface="Myriad Roman"/>
                  <a:sym typeface="Myriad Roman"/>
                </a:defRPr>
              </a:pPr>
            </a:p>
          </p:txBody>
        </p:sp>
        <p:sp>
          <p:nvSpPr>
            <p:cNvPr id="2671" name="Rectangle"/>
            <p:cNvSpPr/>
            <p:nvPr/>
          </p:nvSpPr>
          <p:spPr>
            <a:xfrm>
              <a:off x="51954" y="-1"/>
              <a:ext cx="103910" cy="453840"/>
            </a:xfrm>
            <a:prstGeom prst="rect">
              <a:avLst/>
            </a:prstGeom>
            <a:solidFill>
              <a:srgbClr val="00E6B7"/>
            </a:solidFill>
            <a:ln w="12700" cap="flat">
              <a:noFill/>
              <a:miter lim="400000"/>
            </a:ln>
            <a:effectLst/>
          </p:spPr>
          <p:txBody>
            <a:bodyPr wrap="square" lIns="45719" tIns="45719" rIns="45719" bIns="45719" numCol="1" anchor="t">
              <a:noAutofit/>
            </a:bodyPr>
            <a:lstStyle/>
            <a:p>
              <a:pPr>
                <a:defRPr>
                  <a:latin typeface="Myriad Roman"/>
                  <a:ea typeface="Myriad Roman"/>
                  <a:cs typeface="Myriad Roman"/>
                  <a:sym typeface="Myriad Roman"/>
                </a:defRPr>
              </a:pPr>
            </a:p>
          </p:txBody>
        </p:sp>
      </p:grpSp>
      <p:sp>
        <p:nvSpPr>
          <p:cNvPr id="2673" name="object 25"/>
          <p:cNvSpPr/>
          <p:nvPr/>
        </p:nvSpPr>
        <p:spPr>
          <a:xfrm>
            <a:off x="6442362" y="3429000"/>
            <a:ext cx="207818" cy="6051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200"/>
                </a:moveTo>
                <a:lnTo>
                  <a:pt x="5400" y="16200"/>
                </a:lnTo>
                <a:lnTo>
                  <a:pt x="5400" y="0"/>
                </a:lnTo>
                <a:lnTo>
                  <a:pt x="16200" y="0"/>
                </a:lnTo>
                <a:lnTo>
                  <a:pt x="16200" y="16200"/>
                </a:lnTo>
                <a:lnTo>
                  <a:pt x="21600" y="16200"/>
                </a:lnTo>
                <a:lnTo>
                  <a:pt x="10800" y="21600"/>
                </a:lnTo>
                <a:lnTo>
                  <a:pt x="0" y="16200"/>
                </a:lnTo>
                <a:close/>
              </a:path>
            </a:pathLst>
          </a:custGeom>
          <a:ln w="9524">
            <a:solidFill>
              <a:srgbClr val="000000"/>
            </a:solidFill>
          </a:ln>
        </p:spPr>
        <p:txBody>
          <a:bodyPr lIns="45719" rIns="45719"/>
          <a:lstStyle/>
          <a:p>
            <a:pPr>
              <a:defRPr>
                <a:latin typeface="Myriad Roman"/>
                <a:ea typeface="Myriad Roman"/>
                <a:cs typeface="Myriad Roman"/>
                <a:sym typeface="Myriad Roman"/>
              </a:defRPr>
            </a:pPr>
          </a:p>
        </p:txBody>
      </p:sp>
      <p:sp>
        <p:nvSpPr>
          <p:cNvPr id="2674" name="object 26"/>
          <p:cNvSpPr/>
          <p:nvPr/>
        </p:nvSpPr>
        <p:spPr>
          <a:xfrm>
            <a:off x="5301257" y="4419191"/>
            <a:ext cx="1961048" cy="333732"/>
          </a:xfrm>
          <a:prstGeom prst="rect">
            <a:avLst/>
          </a:prstGeom>
          <a:blipFill>
            <a:blip r:embed="rId6"/>
            <a:stretch>
              <a:fillRect/>
            </a:stretch>
          </a:blipFill>
          <a:ln w="12700">
            <a:miter lim="400000"/>
          </a:ln>
        </p:spPr>
        <p:txBody>
          <a:bodyPr lIns="45719" rIns="45719"/>
          <a:lstStyle/>
          <a:p>
            <a:pPr>
              <a:defRPr>
                <a:latin typeface="Myriad Roman"/>
                <a:ea typeface="Myriad Roman"/>
                <a:cs typeface="Myriad Roman"/>
                <a:sym typeface="Myriad Roman"/>
              </a:defRPr>
            </a:pPr>
          </a:p>
        </p:txBody>
      </p:sp>
      <p:sp>
        <p:nvSpPr>
          <p:cNvPr id="2675" name="object 27"/>
          <p:cNvSpPr txBox="1"/>
          <p:nvPr/>
        </p:nvSpPr>
        <p:spPr>
          <a:xfrm>
            <a:off x="5321877" y="4474569"/>
            <a:ext cx="1898650"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80">
              <a:defRPr spc="-9" sz="1600">
                <a:latin typeface="Tahoma"/>
                <a:ea typeface="Tahoma"/>
                <a:cs typeface="Tahoma"/>
                <a:sym typeface="Tahoma"/>
              </a:defRPr>
            </a:pPr>
            <a:r>
              <a:t>La</a:t>
            </a:r>
            <a:r>
              <a:rPr spc="-18"/>
              <a:t>r</a:t>
            </a:r>
            <a:r>
              <a:rPr spc="-4"/>
              <a:t>g</a:t>
            </a:r>
            <a:r>
              <a:rPr spc="0"/>
              <a:t>e</a:t>
            </a:r>
            <a:r>
              <a:rPr spc="-4"/>
              <a:t> </a:t>
            </a:r>
            <a:r>
              <a:rPr spc="0"/>
              <a:t>f</a:t>
            </a:r>
            <a:r>
              <a:t>ir</a:t>
            </a:r>
            <a:r>
              <a:rPr spc="0"/>
              <a:t>st</a:t>
            </a:r>
            <a:r>
              <a:rPr spc="-4"/>
              <a:t> d</a:t>
            </a:r>
            <a:r>
              <a:rPr spc="0"/>
              <a:t>er</a:t>
            </a:r>
            <a:r>
              <a:rPr spc="-4"/>
              <a:t>i</a:t>
            </a:r>
            <a:r>
              <a:rPr spc="-40"/>
              <a:t>v</a:t>
            </a:r>
            <a:r>
              <a:rPr spc="-4"/>
              <a:t>a</a:t>
            </a:r>
            <a:r>
              <a:rPr spc="0"/>
              <a:t>t</a:t>
            </a:r>
            <a:r>
              <a:rPr spc="-4"/>
              <a:t>i</a:t>
            </a:r>
            <a:r>
              <a:rPr spc="-22"/>
              <a:t>v</a:t>
            </a:r>
            <a:r>
              <a:rPr spc="0"/>
              <a:t>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7" name="Rectangle 2"/>
          <p:cNvSpPr txBox="1"/>
          <p:nvPr>
            <p:ph type="title"/>
          </p:nvPr>
        </p:nvSpPr>
        <p:spPr>
          <a:prstGeom prst="rect">
            <a:avLst/>
          </a:prstGeom>
        </p:spPr>
        <p:txBody>
          <a:bodyPr/>
          <a:lstStyle>
            <a:lvl1pPr>
              <a:defRPr sz="3000"/>
            </a:lvl1pPr>
          </a:lstStyle>
          <a:p>
            <a:pPr/>
            <a:r>
              <a:t>Edge is Where Change Occurs</a:t>
            </a:r>
          </a:p>
        </p:txBody>
      </p:sp>
      <p:sp>
        <p:nvSpPr>
          <p:cNvPr id="2678" name="Rectangle 3"/>
          <p:cNvSpPr txBox="1"/>
          <p:nvPr>
            <p:ph type="body" idx="1"/>
          </p:nvPr>
        </p:nvSpPr>
        <p:spPr>
          <a:prstGeom prst="rect">
            <a:avLst/>
          </a:prstGeom>
        </p:spPr>
        <p:txBody>
          <a:bodyPr/>
          <a:lstStyle/>
          <a:p>
            <a:pPr/>
            <a:r>
              <a:t>Change is measured by derivative in 1D</a:t>
            </a:r>
          </a:p>
          <a:p>
            <a:pPr/>
            <a:r>
              <a:t>Biggest change, derivative has maximum magnitude</a:t>
            </a:r>
          </a:p>
          <a:p>
            <a:pPr/>
            <a:r>
              <a:t>Or 2</a:t>
            </a:r>
            <a:r>
              <a:rPr baseline="30000"/>
              <a:t>nd</a:t>
            </a:r>
            <a:r>
              <a:t> derivative is zero.</a:t>
            </a:r>
          </a:p>
        </p:txBody>
      </p:sp>
      <p:sp>
        <p:nvSpPr>
          <p:cNvPr id="2679" name="Line 4"/>
          <p:cNvSpPr/>
          <p:nvPr/>
        </p:nvSpPr>
        <p:spPr>
          <a:xfrm>
            <a:off x="914400" y="6400800"/>
            <a:ext cx="3200400" cy="0"/>
          </a:xfrm>
          <a:prstGeom prst="line">
            <a:avLst/>
          </a:prstGeom>
          <a:ln w="28575">
            <a:solidFill>
              <a:srgbClr val="000000"/>
            </a:solidFill>
          </a:ln>
        </p:spPr>
        <p:txBody>
          <a:bodyPr lIns="45719" rIns="45719"/>
          <a:lstStyle/>
          <a:p>
            <a:pPr/>
          </a:p>
        </p:txBody>
      </p:sp>
      <p:sp>
        <p:nvSpPr>
          <p:cNvPr id="2680" name="Line 5"/>
          <p:cNvSpPr/>
          <p:nvPr/>
        </p:nvSpPr>
        <p:spPr>
          <a:xfrm flipV="1">
            <a:off x="4114800" y="5029200"/>
            <a:ext cx="0" cy="1371600"/>
          </a:xfrm>
          <a:prstGeom prst="line">
            <a:avLst/>
          </a:prstGeom>
          <a:ln w="28575">
            <a:solidFill>
              <a:srgbClr val="000000"/>
            </a:solidFill>
          </a:ln>
        </p:spPr>
        <p:txBody>
          <a:bodyPr lIns="45719" rIns="45719"/>
          <a:lstStyle/>
          <a:p>
            <a:pPr/>
          </a:p>
        </p:txBody>
      </p:sp>
      <p:sp>
        <p:nvSpPr>
          <p:cNvPr id="2681" name="Line 6"/>
          <p:cNvSpPr/>
          <p:nvPr/>
        </p:nvSpPr>
        <p:spPr>
          <a:xfrm>
            <a:off x="4114800" y="5029200"/>
            <a:ext cx="3886200" cy="0"/>
          </a:xfrm>
          <a:prstGeom prst="line">
            <a:avLst/>
          </a:prstGeom>
          <a:ln w="28575">
            <a:solidFill>
              <a:srgbClr val="000000"/>
            </a:solidFill>
          </a:ln>
        </p:spPr>
        <p:txBody>
          <a:bodyPr lIns="45719" rIns="45719"/>
          <a:lstStyle/>
          <a:p>
            <a:pP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689" name="Group 62"/>
          <p:cNvGrpSpPr/>
          <p:nvPr/>
        </p:nvGrpSpPr>
        <p:grpSpPr>
          <a:xfrm>
            <a:off x="6096000" y="2819400"/>
            <a:ext cx="2590800" cy="990600"/>
            <a:chOff x="0" y="0"/>
            <a:chExt cx="2590800" cy="990600"/>
          </a:xfrm>
        </p:grpSpPr>
        <p:grpSp>
          <p:nvGrpSpPr>
            <p:cNvPr id="2687" name="Group 59"/>
            <p:cNvGrpSpPr/>
            <p:nvPr/>
          </p:nvGrpSpPr>
          <p:grpSpPr>
            <a:xfrm>
              <a:off x="0" y="0"/>
              <a:ext cx="2590800" cy="990600"/>
              <a:chOff x="0" y="0"/>
              <a:chExt cx="2590800" cy="990600"/>
            </a:xfrm>
          </p:grpSpPr>
          <p:grpSp>
            <p:nvGrpSpPr>
              <p:cNvPr id="2685" name="Group 58"/>
              <p:cNvGrpSpPr/>
              <p:nvPr/>
            </p:nvGrpSpPr>
            <p:grpSpPr>
              <a:xfrm>
                <a:off x="0" y="0"/>
                <a:ext cx="990600" cy="990600"/>
                <a:chOff x="0" y="0"/>
                <a:chExt cx="990600" cy="990600"/>
              </a:xfrm>
            </p:grpSpPr>
            <p:sp>
              <p:nvSpPr>
                <p:cNvPr id="2683" name="Rectangle 22"/>
                <p:cNvSpPr/>
                <p:nvPr/>
              </p:nvSpPr>
              <p:spPr>
                <a:xfrm>
                  <a:off x="0" y="0"/>
                  <a:ext cx="990600" cy="990600"/>
                </a:xfrm>
                <a:prstGeom prst="rect">
                  <a:avLst/>
                </a:prstGeom>
                <a:gradFill flip="none" rotWithShape="1">
                  <a:gsLst>
                    <a:gs pos="0">
                      <a:srgbClr val="000000"/>
                    </a:gs>
                    <a:gs pos="100000">
                      <a:srgbClr val="FFFFFF"/>
                    </a:gs>
                  </a:gsLst>
                  <a:lin ang="18900000" scaled="0"/>
                </a:gradFill>
                <a:ln w="12700" cap="flat">
                  <a:noFill/>
                  <a:miter lim="400000"/>
                </a:ln>
                <a:effectLst/>
              </p:spPr>
              <p:txBody>
                <a:bodyPr wrap="square" lIns="45719" tIns="45719" rIns="45719" bIns="45719" numCol="1" anchor="ctr">
                  <a:noAutofit/>
                </a:bodyPr>
                <a:lstStyle/>
                <a:p>
                  <a:pPr defTabSz="913009">
                    <a:defRPr sz="2400">
                      <a:latin typeface="Times New Roman"/>
                      <a:ea typeface="Times New Roman"/>
                      <a:cs typeface="Times New Roman"/>
                      <a:sym typeface="Times New Roman"/>
                    </a:defRPr>
                  </a:pPr>
                </a:p>
              </p:txBody>
            </p:sp>
            <p:sp>
              <p:nvSpPr>
                <p:cNvPr id="2684" name="Line 23"/>
                <p:cNvSpPr/>
                <p:nvPr/>
              </p:nvSpPr>
              <p:spPr>
                <a:xfrm flipV="1">
                  <a:off x="509587" y="152400"/>
                  <a:ext cx="328613" cy="328613"/>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p>
              </p:txBody>
            </p:sp>
          </p:grpSp>
          <p:pic>
            <p:nvPicPr>
              <p:cNvPr id="2686" name="Picture 30" descr="Picture 30"/>
              <p:cNvPicPr>
                <a:picLocks noChangeAspect="1"/>
              </p:cNvPicPr>
              <p:nvPr/>
            </p:nvPicPr>
            <p:blipFill>
              <a:blip r:embed="rId2">
                <a:extLst/>
              </a:blip>
              <a:stretch>
                <a:fillRect/>
              </a:stretch>
            </p:blipFill>
            <p:spPr>
              <a:xfrm>
                <a:off x="1055687" y="76200"/>
                <a:ext cx="1535113" cy="393700"/>
              </a:xfrm>
              <a:prstGeom prst="rect">
                <a:avLst/>
              </a:prstGeom>
              <a:ln w="12700" cap="flat">
                <a:noFill/>
                <a:miter lim="400000"/>
              </a:ln>
              <a:effectLst/>
            </p:spPr>
          </p:pic>
        </p:grpSp>
        <p:sp>
          <p:nvSpPr>
            <p:cNvPr id="2688" name="Oval 29"/>
            <p:cNvSpPr/>
            <p:nvPr/>
          </p:nvSpPr>
          <p:spPr>
            <a:xfrm>
              <a:off x="457200" y="457200"/>
              <a:ext cx="76200" cy="76200"/>
            </a:xfrm>
            <a:prstGeom prst="ellipse">
              <a:avLst/>
            </a:prstGeom>
            <a:solidFill>
              <a:srgbClr val="FF0000"/>
            </a:solidFill>
            <a:ln w="12700" cap="flat">
              <a:noFill/>
              <a:miter lim="400000"/>
            </a:ln>
            <a:effectLst/>
          </p:spPr>
          <p:txBody>
            <a:bodyPr wrap="square" lIns="45719" tIns="45719" rIns="45719" bIns="45719" numCol="1" anchor="ctr">
              <a:noAutofit/>
            </a:bodyPr>
            <a:lstStyle/>
            <a:p>
              <a:pPr defTabSz="913009">
                <a:defRPr sz="2400">
                  <a:latin typeface="Times New Roman"/>
                  <a:ea typeface="Times New Roman"/>
                  <a:cs typeface="Times New Roman"/>
                  <a:sym typeface="Times New Roman"/>
                </a:defRPr>
              </a:pPr>
            </a:p>
          </p:txBody>
        </p:sp>
      </p:grpSp>
      <p:sp>
        <p:nvSpPr>
          <p:cNvPr id="2690" name="Rectangle 2"/>
          <p:cNvSpPr txBox="1"/>
          <p:nvPr>
            <p:ph type="title"/>
          </p:nvPr>
        </p:nvSpPr>
        <p:spPr>
          <a:prstGeom prst="rect">
            <a:avLst/>
          </a:prstGeom>
        </p:spPr>
        <p:txBody>
          <a:bodyPr/>
          <a:lstStyle/>
          <a:p>
            <a:pPr/>
            <a:r>
              <a:t>Image gradient</a:t>
            </a:r>
          </a:p>
        </p:txBody>
      </p:sp>
      <p:sp>
        <p:nvSpPr>
          <p:cNvPr id="2691" name="Rectangle 3"/>
          <p:cNvSpPr txBox="1"/>
          <p:nvPr>
            <p:ph type="body" sz="half" idx="1"/>
          </p:nvPr>
        </p:nvSpPr>
        <p:spPr>
          <a:xfrm>
            <a:off x="685800" y="914400"/>
            <a:ext cx="8077200" cy="1600200"/>
          </a:xfrm>
          <a:prstGeom prst="rect">
            <a:avLst/>
          </a:prstGeom>
        </p:spPr>
        <p:txBody>
          <a:bodyPr/>
          <a:lstStyle/>
          <a:p>
            <a:pPr>
              <a:spcBef>
                <a:spcPts val="400"/>
              </a:spcBef>
              <a:defRPr sz="2000"/>
            </a:pPr>
            <a:r>
              <a:t>The gradient of an image: </a:t>
            </a:r>
          </a:p>
          <a:p>
            <a:pPr>
              <a:defRPr sz="2000"/>
            </a:pPr>
          </a:p>
          <a:p>
            <a:pPr/>
            <a:endParaRPr sz="2000"/>
          </a:p>
          <a:p>
            <a:pPr>
              <a:spcBef>
                <a:spcPts val="400"/>
              </a:spcBef>
              <a:defRPr sz="2000"/>
            </a:pPr>
            <a:r>
              <a:t>The gradient points in the direction of most rapid change in intensity</a:t>
            </a:r>
          </a:p>
        </p:txBody>
      </p:sp>
      <p:pic>
        <p:nvPicPr>
          <p:cNvPr id="2692" name="Picture 8" descr="Picture 8"/>
          <p:cNvPicPr>
            <a:picLocks noChangeAspect="1"/>
          </p:cNvPicPr>
          <p:nvPr/>
        </p:nvPicPr>
        <p:blipFill>
          <a:blip r:embed="rId3">
            <a:extLst/>
          </a:blip>
          <a:stretch>
            <a:fillRect/>
          </a:stretch>
        </p:blipFill>
        <p:spPr>
          <a:xfrm>
            <a:off x="2590812" y="1371603"/>
            <a:ext cx="2468565" cy="633414"/>
          </a:xfrm>
          <a:prstGeom prst="rect">
            <a:avLst/>
          </a:prstGeom>
          <a:ln w="12700">
            <a:miter lim="400000"/>
          </a:ln>
        </p:spPr>
      </p:pic>
      <p:sp>
        <p:nvSpPr>
          <p:cNvPr id="2693" name="Rectangle 9"/>
          <p:cNvSpPr/>
          <p:nvPr/>
        </p:nvSpPr>
        <p:spPr>
          <a:xfrm>
            <a:off x="1066800" y="2819400"/>
            <a:ext cx="304800" cy="990600"/>
          </a:xfrm>
          <a:prstGeom prst="rect">
            <a:avLst/>
          </a:prstGeom>
          <a:gradFill/>
          <a:ln w="12700">
            <a:miter lim="400000"/>
          </a:ln>
        </p:spPr>
        <p:txBody>
          <a:bodyPr lIns="45719" rIns="45719" anchor="ctr"/>
          <a:lstStyle/>
          <a:p>
            <a:pPr defTabSz="913009">
              <a:defRPr sz="2400">
                <a:latin typeface="Times New Roman"/>
                <a:ea typeface="Times New Roman"/>
                <a:cs typeface="Times New Roman"/>
                <a:sym typeface="Times New Roman"/>
              </a:defRPr>
            </a:pPr>
          </a:p>
        </p:txBody>
      </p:sp>
      <p:sp>
        <p:nvSpPr>
          <p:cNvPr id="2694" name="Line 10"/>
          <p:cNvSpPr/>
          <p:nvPr/>
        </p:nvSpPr>
        <p:spPr>
          <a:xfrm>
            <a:off x="1219200" y="3352800"/>
            <a:ext cx="533400" cy="0"/>
          </a:xfrm>
          <a:prstGeom prst="line">
            <a:avLst/>
          </a:prstGeom>
          <a:ln w="28575">
            <a:solidFill>
              <a:srgbClr val="FF0000"/>
            </a:solidFill>
            <a:tailEnd type="triangle"/>
          </a:ln>
        </p:spPr>
        <p:txBody>
          <a:bodyPr lIns="45719" rIns="45719"/>
          <a:lstStyle/>
          <a:p>
            <a:pPr/>
          </a:p>
        </p:txBody>
      </p:sp>
      <p:sp>
        <p:nvSpPr>
          <p:cNvPr id="2695" name="Oval 24"/>
          <p:cNvSpPr/>
          <p:nvPr/>
        </p:nvSpPr>
        <p:spPr>
          <a:xfrm>
            <a:off x="1162050" y="3314700"/>
            <a:ext cx="76200" cy="76200"/>
          </a:xfrm>
          <a:prstGeom prst="ellipse">
            <a:avLst/>
          </a:prstGeom>
          <a:solidFill>
            <a:srgbClr val="FF0000"/>
          </a:solidFill>
          <a:ln w="12700">
            <a:miter lim="400000"/>
          </a:ln>
        </p:spPr>
        <p:txBody>
          <a:bodyPr lIns="45719" rIns="45719" anchor="ctr"/>
          <a:lstStyle/>
          <a:p>
            <a:pPr defTabSz="913009">
              <a:defRPr sz="2400">
                <a:latin typeface="Times New Roman"/>
                <a:ea typeface="Times New Roman"/>
                <a:cs typeface="Times New Roman"/>
                <a:sym typeface="Times New Roman"/>
              </a:defRPr>
            </a:pPr>
          </a:p>
        </p:txBody>
      </p:sp>
      <p:pic>
        <p:nvPicPr>
          <p:cNvPr id="2696" name="Picture 21" descr="Picture 21"/>
          <p:cNvPicPr>
            <a:picLocks noChangeAspect="1"/>
          </p:cNvPicPr>
          <p:nvPr/>
        </p:nvPicPr>
        <p:blipFill>
          <a:blip r:embed="rId4">
            <a:extLst/>
          </a:blip>
          <a:stretch>
            <a:fillRect/>
          </a:stretch>
        </p:blipFill>
        <p:spPr>
          <a:xfrm>
            <a:off x="1524003" y="2894026"/>
            <a:ext cx="1408114" cy="382588"/>
          </a:xfrm>
          <a:prstGeom prst="rect">
            <a:avLst/>
          </a:prstGeom>
          <a:ln w="12700">
            <a:miter lim="400000"/>
          </a:ln>
        </p:spPr>
      </p:pic>
      <p:grpSp>
        <p:nvGrpSpPr>
          <p:cNvPr id="2701" name="Group 57"/>
          <p:cNvGrpSpPr/>
          <p:nvPr/>
        </p:nvGrpSpPr>
        <p:grpSpPr>
          <a:xfrm>
            <a:off x="3802870" y="2818606"/>
            <a:ext cx="1881981" cy="1158083"/>
            <a:chOff x="0" y="0"/>
            <a:chExt cx="1881980" cy="1158081"/>
          </a:xfrm>
        </p:grpSpPr>
        <p:pic>
          <p:nvPicPr>
            <p:cNvPr id="2697" name="Picture 15" descr="Picture 15"/>
            <p:cNvPicPr>
              <a:picLocks noChangeAspect="1"/>
            </p:cNvPicPr>
            <p:nvPr/>
          </p:nvPicPr>
          <p:blipFill>
            <a:blip r:embed="rId5">
              <a:extLst/>
            </a:blip>
            <a:stretch>
              <a:fillRect/>
            </a:stretch>
          </p:blipFill>
          <p:spPr>
            <a:xfrm>
              <a:off x="464343" y="762794"/>
              <a:ext cx="1417638" cy="395288"/>
            </a:xfrm>
            <a:prstGeom prst="rect">
              <a:avLst/>
            </a:prstGeom>
            <a:ln w="12700" cap="flat">
              <a:noFill/>
              <a:miter lim="400000"/>
            </a:ln>
            <a:effectLst/>
          </p:spPr>
        </p:pic>
        <p:sp>
          <p:nvSpPr>
            <p:cNvPr id="2698" name="Rectangle 16"/>
            <p:cNvSpPr/>
            <p:nvPr/>
          </p:nvSpPr>
          <p:spPr>
            <a:xfrm>
              <a:off x="0" y="0"/>
              <a:ext cx="1074738" cy="304800"/>
            </a:xfrm>
            <a:prstGeom prst="rect">
              <a:avLst/>
            </a:prstGeom>
            <a:gradFill flip="none" rotWithShape="1">
              <a:gsLst>
                <a:gs pos="0">
                  <a:srgbClr val="000000"/>
                </a:gs>
                <a:gs pos="100000">
                  <a:srgbClr val="FFFFFF"/>
                </a:gs>
              </a:gsLst>
              <a:lin ang="5400000" scaled="0"/>
            </a:gradFill>
            <a:ln w="12700" cap="flat">
              <a:noFill/>
              <a:miter lim="400000"/>
            </a:ln>
            <a:effectLst/>
          </p:spPr>
          <p:txBody>
            <a:bodyPr wrap="square" lIns="45719" tIns="45719" rIns="45719" bIns="45719" numCol="1" anchor="ctr">
              <a:noAutofit/>
            </a:bodyPr>
            <a:lstStyle/>
            <a:p>
              <a:pPr defTabSz="913009">
                <a:defRPr sz="2400">
                  <a:latin typeface="Times New Roman"/>
                  <a:ea typeface="Times New Roman"/>
                  <a:cs typeface="Times New Roman"/>
                  <a:sym typeface="Times New Roman"/>
                </a:defRPr>
              </a:pPr>
            </a:p>
          </p:txBody>
        </p:sp>
        <p:sp>
          <p:nvSpPr>
            <p:cNvPr id="2699" name="Line 17"/>
            <p:cNvSpPr/>
            <p:nvPr/>
          </p:nvSpPr>
          <p:spPr>
            <a:xfrm flipH="1">
              <a:off x="541178" y="153828"/>
              <a:ext cx="1" cy="533401"/>
            </a:xfrm>
            <a:prstGeom prst="line">
              <a:avLst/>
            </a:prstGeom>
            <a:noFill/>
            <a:ln w="28575" cap="flat">
              <a:solidFill>
                <a:srgbClr val="FF0000"/>
              </a:solidFill>
              <a:prstDash val="solid"/>
              <a:round/>
              <a:tailEnd type="triangle" w="med" len="med"/>
            </a:ln>
            <a:effectLst/>
          </p:spPr>
          <p:txBody>
            <a:bodyPr wrap="square" lIns="45719" tIns="45719" rIns="45719" bIns="45719" numCol="1" anchor="t">
              <a:noAutofit/>
            </a:bodyPr>
            <a:lstStyle/>
            <a:p>
              <a:pPr/>
            </a:p>
          </p:txBody>
        </p:sp>
        <p:sp>
          <p:nvSpPr>
            <p:cNvPr id="2700" name="Oval 28"/>
            <p:cNvSpPr/>
            <p:nvPr/>
          </p:nvSpPr>
          <p:spPr>
            <a:xfrm>
              <a:off x="502443" y="115093"/>
              <a:ext cx="76201" cy="76201"/>
            </a:xfrm>
            <a:prstGeom prst="ellipse">
              <a:avLst/>
            </a:prstGeom>
            <a:solidFill>
              <a:srgbClr val="FF0000"/>
            </a:solidFill>
            <a:ln w="12700" cap="flat">
              <a:noFill/>
              <a:miter lim="400000"/>
            </a:ln>
            <a:effectLst/>
          </p:spPr>
          <p:txBody>
            <a:bodyPr wrap="square" lIns="45719" tIns="45719" rIns="45719" bIns="45719" numCol="1" anchor="ctr">
              <a:noAutofit/>
            </a:bodyPr>
            <a:lstStyle/>
            <a:p>
              <a:pPr defTabSz="913009">
                <a:defRPr sz="2400">
                  <a:latin typeface="Times New Roman"/>
                  <a:ea typeface="Times New Roman"/>
                  <a:cs typeface="Times New Roman"/>
                  <a:sym typeface="Times New Roman"/>
                </a:defRPr>
              </a:pPr>
            </a:p>
          </p:txBody>
        </p:sp>
      </p:grpSp>
      <p:grpSp>
        <p:nvGrpSpPr>
          <p:cNvPr id="2711" name="Group 61"/>
          <p:cNvGrpSpPr/>
          <p:nvPr/>
        </p:nvGrpSpPr>
        <p:grpSpPr>
          <a:xfrm>
            <a:off x="685800" y="2819400"/>
            <a:ext cx="8077200" cy="3802063"/>
            <a:chOff x="0" y="0"/>
            <a:chExt cx="8077200" cy="3802062"/>
          </a:xfrm>
        </p:grpSpPr>
        <p:grpSp>
          <p:nvGrpSpPr>
            <p:cNvPr id="2706" name="Group 60"/>
            <p:cNvGrpSpPr/>
            <p:nvPr/>
          </p:nvGrpSpPr>
          <p:grpSpPr>
            <a:xfrm>
              <a:off x="5905500" y="-1"/>
              <a:ext cx="485775" cy="509588"/>
              <a:chOff x="0" y="0"/>
              <a:chExt cx="485774" cy="509587"/>
            </a:xfrm>
          </p:grpSpPr>
          <p:sp>
            <p:nvSpPr>
              <p:cNvPr id="2702" name="Line 32"/>
              <p:cNvSpPr/>
              <p:nvPr/>
            </p:nvSpPr>
            <p:spPr>
              <a:xfrm>
                <a:off x="4762" y="495300"/>
                <a:ext cx="481013" cy="0"/>
              </a:xfrm>
              <a:prstGeom prst="line">
                <a:avLst/>
              </a:prstGeom>
              <a:noFill/>
              <a:ln w="9524"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2703" name="Line 34"/>
              <p:cNvSpPr/>
              <p:nvPr/>
            </p:nvSpPr>
            <p:spPr>
              <a:xfrm flipV="1">
                <a:off x="-1" y="0"/>
                <a:ext cx="2" cy="509588"/>
              </a:xfrm>
              <a:prstGeom prst="line">
                <a:avLst/>
              </a:prstGeom>
              <a:noFill/>
              <a:ln w="9524" cap="flat">
                <a:solidFill>
                  <a:srgbClr val="000000"/>
                </a:solidFill>
                <a:prstDash val="solid"/>
                <a:round/>
                <a:tailEnd type="triangle" w="med" len="med"/>
              </a:ln>
              <a:effectLst/>
            </p:spPr>
            <p:txBody>
              <a:bodyPr wrap="square" lIns="45719" tIns="45719" rIns="45719" bIns="45719" numCol="1" anchor="t">
                <a:noAutofit/>
              </a:bodyPr>
              <a:lstStyle/>
              <a:p>
                <a:pPr/>
              </a:p>
            </p:txBody>
          </p:sp>
          <p:sp>
            <p:nvSpPr>
              <p:cNvPr id="2704" name="Freeform 37"/>
              <p:cNvSpPr/>
              <p:nvPr/>
            </p:nvSpPr>
            <p:spPr>
              <a:xfrm flipH="1" rot="10800000">
                <a:off x="101600" y="406400"/>
                <a:ext cx="39553" cy="80963"/>
              </a:xfrm>
              <a:custGeom>
                <a:avLst/>
                <a:gdLst/>
                <a:ahLst/>
                <a:cxnLst>
                  <a:cxn ang="0">
                    <a:pos x="wd2" y="hd2"/>
                  </a:cxn>
                  <a:cxn ang="5400000">
                    <a:pos x="wd2" y="hd2"/>
                  </a:cxn>
                  <a:cxn ang="10800000">
                    <a:pos x="wd2" y="hd2"/>
                  </a:cxn>
                  <a:cxn ang="16200000">
                    <a:pos x="wd2" y="hd2"/>
                  </a:cxn>
                </a:cxnLst>
                <a:rect l="0" t="0" r="r" b="b"/>
                <a:pathLst>
                  <a:path w="19932" h="21600" fill="norm" stroke="1" extrusionOk="0">
                    <a:moveTo>
                      <a:pt x="14400" y="0"/>
                    </a:moveTo>
                    <a:cubicBezTo>
                      <a:pt x="17600" y="5082"/>
                      <a:pt x="21600" y="10588"/>
                      <a:pt x="19200" y="13976"/>
                    </a:cubicBezTo>
                    <a:cubicBezTo>
                      <a:pt x="16800" y="17365"/>
                      <a:pt x="8000" y="19482"/>
                      <a:pt x="0" y="21600"/>
                    </a:cubicBezTo>
                  </a:path>
                </a:pathLst>
              </a:custGeom>
              <a:noFill/>
              <a:ln w="12700" cap="flat">
                <a:solidFill>
                  <a:srgbClr val="000000"/>
                </a:solidFill>
                <a:prstDash val="solid"/>
                <a:round/>
              </a:ln>
              <a:effectLst/>
            </p:spPr>
            <p:txBody>
              <a:bodyPr wrap="square" lIns="45719" tIns="45719" rIns="45719" bIns="45719" numCol="1" anchor="t">
                <a:noAutofit/>
              </a:bodyPr>
              <a:lstStyle/>
              <a:p>
                <a:pPr defTabSz="913009">
                  <a:defRPr sz="2400">
                    <a:latin typeface="Times New Roman"/>
                    <a:ea typeface="Times New Roman"/>
                    <a:cs typeface="Times New Roman"/>
                    <a:sym typeface="Times New Roman"/>
                  </a:defRPr>
                </a:pPr>
              </a:p>
            </p:txBody>
          </p:sp>
          <p:pic>
            <p:nvPicPr>
              <p:cNvPr id="2705" name="Picture 42" descr="Picture 42"/>
              <p:cNvPicPr>
                <a:picLocks noChangeAspect="1"/>
              </p:cNvPicPr>
              <p:nvPr/>
            </p:nvPicPr>
            <p:blipFill>
              <a:blip r:embed="rId6">
                <a:extLst/>
              </a:blip>
              <a:stretch>
                <a:fillRect/>
              </a:stretch>
            </p:blipFill>
            <p:spPr>
              <a:xfrm>
                <a:off x="233362" y="304800"/>
                <a:ext cx="109538" cy="195263"/>
              </a:xfrm>
              <a:prstGeom prst="rect">
                <a:avLst/>
              </a:prstGeom>
              <a:ln w="12700" cap="flat">
                <a:noFill/>
                <a:miter lim="400000"/>
              </a:ln>
              <a:effectLst/>
            </p:spPr>
          </p:pic>
        </p:grpSp>
        <p:grpSp>
          <p:nvGrpSpPr>
            <p:cNvPr id="2710" name="Group 51"/>
            <p:cNvGrpSpPr/>
            <p:nvPr/>
          </p:nvGrpSpPr>
          <p:grpSpPr>
            <a:xfrm>
              <a:off x="0" y="1295399"/>
              <a:ext cx="8077200" cy="2506664"/>
              <a:chOff x="0" y="0"/>
              <a:chExt cx="8077200" cy="2506662"/>
            </a:xfrm>
          </p:grpSpPr>
          <p:sp>
            <p:nvSpPr>
              <p:cNvPr id="2707" name="Rectangle 31"/>
              <p:cNvSpPr txBox="1"/>
              <p:nvPr/>
            </p:nvSpPr>
            <p:spPr>
              <a:xfrm>
                <a:off x="0" y="0"/>
                <a:ext cx="8077200" cy="18118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marL="342900" indent="-342900" defTabSz="913009">
                  <a:spcBef>
                    <a:spcPts val="400"/>
                  </a:spcBef>
                  <a:defRPr sz="2000">
                    <a:latin typeface="Arial"/>
                    <a:ea typeface="Arial"/>
                    <a:cs typeface="Arial"/>
                    <a:sym typeface="Arial"/>
                  </a:defRPr>
                </a:pPr>
                <a:r>
                  <a:t>The gradient direction is given by:</a:t>
                </a:r>
                <a:endParaRPr sz="2400"/>
              </a:p>
              <a:p>
                <a:pPr marL="342900" indent="-342900" defTabSz="913009">
                  <a:spcBef>
                    <a:spcPts val="500"/>
                  </a:spcBef>
                  <a:defRPr sz="2000">
                    <a:latin typeface="Arial"/>
                    <a:ea typeface="Arial"/>
                    <a:cs typeface="Arial"/>
                    <a:sym typeface="Arial"/>
                  </a:defRPr>
                </a:pPr>
              </a:p>
              <a:p>
                <a:pPr marL="342900" indent="-342900" defTabSz="913009">
                  <a:spcBef>
                    <a:spcPts val="500"/>
                  </a:spcBef>
                  <a:defRPr sz="2000">
                    <a:latin typeface="Arial"/>
                    <a:ea typeface="Arial"/>
                    <a:cs typeface="Arial"/>
                    <a:sym typeface="Arial"/>
                  </a:defRPr>
                </a:pPr>
              </a:p>
              <a:p>
                <a:pPr lvl="1" marL="742950" indent="-285750" defTabSz="913009">
                  <a:spcBef>
                    <a:spcPts val="400"/>
                  </a:spcBef>
                  <a:buSzPct val="100000"/>
                  <a:buChar char="•"/>
                  <a:defRPr sz="2000">
                    <a:latin typeface="Arial"/>
                    <a:ea typeface="Arial"/>
                    <a:cs typeface="Arial"/>
                    <a:sym typeface="Arial"/>
                  </a:defRPr>
                </a:pPr>
                <a:r>
                  <a:t>How does this relate to the direction of the edge?</a:t>
                </a:r>
              </a:p>
              <a:p>
                <a:pPr marL="342900" indent="-342900" defTabSz="913009">
                  <a:spcBef>
                    <a:spcPts val="400"/>
                  </a:spcBef>
                  <a:defRPr sz="2000">
                    <a:latin typeface="Arial"/>
                    <a:ea typeface="Arial"/>
                    <a:cs typeface="Arial"/>
                    <a:sym typeface="Arial"/>
                  </a:defRPr>
                </a:pPr>
                <a:r>
                  <a:t>The </a:t>
                </a:r>
                <a:r>
                  <a:rPr i="1"/>
                  <a:t>edge strength</a:t>
                </a:r>
                <a:r>
                  <a:t> is given by the gradient magnitude</a:t>
                </a:r>
              </a:p>
            </p:txBody>
          </p:sp>
          <p:pic>
            <p:nvPicPr>
              <p:cNvPr id="2708" name="Picture 46" descr="Picture 46"/>
              <p:cNvPicPr>
                <a:picLocks noChangeAspect="1"/>
              </p:cNvPicPr>
              <p:nvPr/>
            </p:nvPicPr>
            <p:blipFill>
              <a:blip r:embed="rId7">
                <a:extLst/>
              </a:blip>
              <a:stretch>
                <a:fillRect/>
              </a:stretch>
            </p:blipFill>
            <p:spPr>
              <a:xfrm>
                <a:off x="1328737" y="468312"/>
                <a:ext cx="2797176" cy="522288"/>
              </a:xfrm>
              <a:prstGeom prst="rect">
                <a:avLst/>
              </a:prstGeom>
              <a:ln w="12700" cap="flat">
                <a:noFill/>
                <a:miter lim="400000"/>
              </a:ln>
              <a:effectLst/>
            </p:spPr>
          </p:pic>
          <p:pic>
            <p:nvPicPr>
              <p:cNvPr id="2709" name="Picture 50" descr="Picture 50"/>
              <p:cNvPicPr>
                <a:picLocks noChangeAspect="1"/>
              </p:cNvPicPr>
              <p:nvPr/>
            </p:nvPicPr>
            <p:blipFill>
              <a:blip r:embed="rId8">
                <a:extLst/>
              </a:blip>
              <a:stretch>
                <a:fillRect/>
              </a:stretch>
            </p:blipFill>
            <p:spPr>
              <a:xfrm>
                <a:off x="1320800" y="1838325"/>
                <a:ext cx="3708400" cy="668338"/>
              </a:xfrm>
              <a:prstGeom prst="rect">
                <a:avLst/>
              </a:prstGeom>
              <a:ln w="12700" cap="flat">
                <a:noFill/>
                <a:miter lim="400000"/>
              </a:ln>
              <a:effectLst/>
            </p:spPr>
          </p:pic>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6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7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9" grpId="2"/>
      <p:bldP build="whole" bldLvl="1" animBg="1" rev="0" advAuto="0" spid="2711" grpId="3"/>
      <p:bldP build="whole" bldLvl="1" animBg="1" rev="0" advAuto="0" spid="2701"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3"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14" name="Rectangle 2"/>
          <p:cNvSpPr txBox="1"/>
          <p:nvPr>
            <p:ph type="title"/>
          </p:nvPr>
        </p:nvSpPr>
        <p:spPr>
          <a:prstGeom prst="rect">
            <a:avLst/>
          </a:prstGeom>
        </p:spPr>
        <p:txBody>
          <a:bodyPr/>
          <a:lstStyle/>
          <a:p>
            <a:pPr/>
            <a:r>
              <a:t>The discrete gradient</a:t>
            </a:r>
          </a:p>
        </p:txBody>
      </p:sp>
      <p:sp>
        <p:nvSpPr>
          <p:cNvPr id="2715" name="Rectangle 3"/>
          <p:cNvSpPr txBox="1"/>
          <p:nvPr>
            <p:ph type="body" sz="quarter" idx="1"/>
          </p:nvPr>
        </p:nvSpPr>
        <p:spPr>
          <a:xfrm>
            <a:off x="685800" y="914400"/>
            <a:ext cx="7924800" cy="1371600"/>
          </a:xfrm>
          <a:prstGeom prst="rect">
            <a:avLst/>
          </a:prstGeom>
        </p:spPr>
        <p:txBody>
          <a:bodyPr/>
          <a:lstStyle/>
          <a:p>
            <a:pPr/>
            <a:r>
              <a:t>How can we differentiate a </a:t>
            </a:r>
            <a:r>
              <a:rPr i="1"/>
              <a:t>digital</a:t>
            </a:r>
            <a:r>
              <a:t> image f[x,y]?</a:t>
            </a:r>
          </a:p>
          <a:p>
            <a:pPr lvl="1">
              <a:spcBef>
                <a:spcPts val="400"/>
              </a:spcBef>
            </a:pPr>
            <a:r>
              <a:t>Option 1:  reconstruct a continuous image, then take gradient</a:t>
            </a:r>
          </a:p>
          <a:p>
            <a:pPr lvl="1">
              <a:spcBef>
                <a:spcPts val="400"/>
              </a:spcBef>
            </a:pPr>
            <a:r>
              <a:t>Option 2:  take discrete derivative (finite difference)</a:t>
            </a:r>
          </a:p>
        </p:txBody>
      </p:sp>
      <p:sp>
        <p:nvSpPr>
          <p:cNvPr id="2716" name="Rectangle 8"/>
          <p:cNvSpPr txBox="1"/>
          <p:nvPr/>
        </p:nvSpPr>
        <p:spPr>
          <a:xfrm>
            <a:off x="685800" y="3048000"/>
            <a:ext cx="8153400" cy="1294437"/>
          </a:xfrm>
          <a:prstGeom prst="rect">
            <a:avLst/>
          </a:prstGeom>
          <a:ln w="12700">
            <a:miter lim="400000"/>
          </a:ln>
          <a:extLst>
            <a:ext uri="{C572A759-6A51-4108-AA02-DFA0A04FC94B}">
              <ma14:wrappingTextBoxFlag xmlns:ma14="http://schemas.microsoft.com/office/mac/drawingml/2011/main" val="1"/>
            </a:ext>
          </a:extLst>
        </p:spPr>
        <p:txBody>
          <a:bodyPr lIns="45652" tIns="45652" rIns="45652" bIns="45652">
            <a:spAutoFit/>
          </a:bodyPr>
          <a:lstStyle/>
          <a:p>
            <a:pPr marL="342900" indent="-342900">
              <a:spcBef>
                <a:spcPts val="500"/>
              </a:spcBef>
              <a:defRPr sz="2400">
                <a:latin typeface="Arial"/>
                <a:ea typeface="Arial"/>
                <a:cs typeface="Arial"/>
                <a:sym typeface="Arial"/>
              </a:defRPr>
            </a:pPr>
          </a:p>
          <a:p>
            <a:pPr marL="342900" indent="-342900">
              <a:spcBef>
                <a:spcPts val="500"/>
              </a:spcBef>
              <a:defRPr sz="2400">
                <a:latin typeface="Arial"/>
                <a:ea typeface="Arial"/>
                <a:cs typeface="Arial"/>
                <a:sym typeface="Arial"/>
              </a:defRPr>
            </a:pPr>
          </a:p>
          <a:p>
            <a:pPr marL="342900" indent="-342900">
              <a:spcBef>
                <a:spcPts val="500"/>
              </a:spcBef>
              <a:defRPr sz="2400">
                <a:latin typeface="Arial"/>
                <a:ea typeface="Arial"/>
                <a:cs typeface="Arial"/>
                <a:sym typeface="Arial"/>
              </a:defRPr>
            </a:pPr>
            <a:r>
              <a:t>How would you implement this as a cross-correlation?</a:t>
            </a:r>
          </a:p>
        </p:txBody>
      </p:sp>
      <p:graphicFrame>
        <p:nvGraphicFramePr>
          <p:cNvPr id="2717" name="Group 9"/>
          <p:cNvGraphicFramePr/>
          <p:nvPr/>
        </p:nvGraphicFramePr>
        <p:xfrm>
          <a:off x="3794125" y="5171280"/>
          <a:ext cx="1143000" cy="105121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81000"/>
                <a:gridCol w="381000"/>
                <a:gridCol w="381000"/>
              </a:tblGrid>
              <a:tr h="380770">
                <a:tc>
                  <a:txBody>
                    <a:bodyPr/>
                    <a:lstStyle/>
                    <a:p>
                      <a:pPr algn="ctr" defTabSz="914400">
                        <a:spcBef>
                          <a:spcPts val="400"/>
                        </a:spcBef>
                        <a:defRPr sz="1600">
                          <a:latin typeface="Arial"/>
                          <a:ea typeface="Arial"/>
                          <a:cs typeface="Arial"/>
                          <a:sym typeface="Arial"/>
                        </a:defRPr>
                      </a:pPr>
                    </a:p>
                  </a:txBody>
                  <a:tcPr marL="0" marR="0" marT="0" marB="0"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defTabSz="914400">
                        <a:spcBef>
                          <a:spcPts val="400"/>
                        </a:spcBef>
                        <a:defRPr sz="1600">
                          <a:latin typeface="Arial"/>
                          <a:ea typeface="Arial"/>
                          <a:cs typeface="Arial"/>
                          <a:sym typeface="Arial"/>
                        </a:defRPr>
                      </a:pP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defTabSz="914400">
                        <a:spcBef>
                          <a:spcPts val="400"/>
                        </a:spcBef>
                        <a:defRPr sz="1600">
                          <a:latin typeface="Arial"/>
                          <a:ea typeface="Arial"/>
                          <a:cs typeface="Arial"/>
                          <a:sym typeface="Arial"/>
                        </a:defRPr>
                      </a:pPr>
                    </a:p>
                  </a:txBody>
                  <a:tcPr marL="0" marR="0" marT="0" marB="0"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335224">
                <a:tc>
                  <a:txBody>
                    <a:bodyPr/>
                    <a:lstStyle/>
                    <a:p>
                      <a:pPr algn="ctr" defTabSz="914400">
                        <a:spcBef>
                          <a:spcPts val="400"/>
                        </a:spcBef>
                        <a:defRPr sz="1600">
                          <a:latin typeface="Arial"/>
                          <a:ea typeface="Arial"/>
                          <a:cs typeface="Arial"/>
                          <a:sym typeface="Arial"/>
                        </a:defRPr>
                      </a:pP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400"/>
                        </a:spcBef>
                        <a:defRPr sz="1600">
                          <a:latin typeface="Arial"/>
                          <a:ea typeface="Arial"/>
                          <a:cs typeface="Arial"/>
                          <a:sym typeface="Arial"/>
                        </a:defRPr>
                      </a:pP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400"/>
                        </a:spcBef>
                        <a:defRPr sz="1600">
                          <a:latin typeface="Arial"/>
                          <a:ea typeface="Arial"/>
                          <a:cs typeface="Arial"/>
                          <a:sym typeface="Arial"/>
                        </a:defRPr>
                      </a:pP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35224">
                <a:tc>
                  <a:txBody>
                    <a:bodyPr/>
                    <a:lstStyle/>
                    <a:p>
                      <a:pPr algn="ctr" defTabSz="914400">
                        <a:spcBef>
                          <a:spcPts val="400"/>
                        </a:spcBef>
                        <a:defRPr sz="1600">
                          <a:latin typeface="Arial"/>
                          <a:ea typeface="Arial"/>
                          <a:cs typeface="Arial"/>
                          <a:sym typeface="Arial"/>
                        </a:defRPr>
                      </a:pPr>
                    </a:p>
                  </a:txBody>
                  <a:tcPr marL="0" marR="0" marT="0" marB="0"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defTabSz="914400">
                        <a:spcBef>
                          <a:spcPts val="400"/>
                        </a:spcBef>
                        <a:defRPr sz="1600">
                          <a:latin typeface="Arial"/>
                          <a:ea typeface="Arial"/>
                          <a:cs typeface="Arial"/>
                          <a:sym typeface="Arial"/>
                        </a:defRPr>
                      </a:pP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defTabSz="914400">
                        <a:spcBef>
                          <a:spcPts val="400"/>
                        </a:spcBef>
                        <a:defRPr sz="1600">
                          <a:latin typeface="Arial"/>
                          <a:ea typeface="Arial"/>
                          <a:cs typeface="Arial"/>
                          <a:sym typeface="Arial"/>
                        </a:defRPr>
                      </a:pPr>
                    </a:p>
                  </a:txBody>
                  <a:tcPr marL="0" marR="0" marT="0" marB="0"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pic>
        <p:nvPicPr>
          <p:cNvPr id="2718" name="Picture 30" descr="Picture 30"/>
          <p:cNvPicPr>
            <a:picLocks noChangeAspect="1"/>
          </p:cNvPicPr>
          <p:nvPr/>
        </p:nvPicPr>
        <p:blipFill>
          <a:blip r:embed="rId2">
            <a:extLst/>
          </a:blip>
          <a:stretch>
            <a:fillRect/>
          </a:stretch>
        </p:blipFill>
        <p:spPr>
          <a:xfrm>
            <a:off x="5181600" y="5638813"/>
            <a:ext cx="285750" cy="220664"/>
          </a:xfrm>
          <a:prstGeom prst="rect">
            <a:avLst/>
          </a:prstGeom>
          <a:ln w="12700">
            <a:miter lim="400000"/>
          </a:ln>
        </p:spPr>
      </p:pic>
      <p:pic>
        <p:nvPicPr>
          <p:cNvPr id="2719" name="Picture 2" descr="Picture 2"/>
          <p:cNvPicPr>
            <a:picLocks noChangeAspect="1"/>
          </p:cNvPicPr>
          <p:nvPr/>
        </p:nvPicPr>
        <p:blipFill>
          <a:blip r:embed="rId3">
            <a:extLst/>
          </a:blip>
          <a:stretch>
            <a:fillRect/>
          </a:stretch>
        </p:blipFill>
        <p:spPr>
          <a:xfrm>
            <a:off x="1861866" y="2500754"/>
            <a:ext cx="4691334" cy="64559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4" name="Rectangle 2"/>
          <p:cNvSpPr txBox="1"/>
          <p:nvPr>
            <p:ph type="title"/>
          </p:nvPr>
        </p:nvSpPr>
        <p:spPr>
          <a:prstGeom prst="rect">
            <a:avLst/>
          </a:prstGeom>
        </p:spPr>
        <p:txBody>
          <a:bodyPr/>
          <a:lstStyle/>
          <a:p>
            <a:pPr/>
            <a:r>
              <a:t>What is a digital image?</a:t>
            </a:r>
          </a:p>
        </p:txBody>
      </p:sp>
      <p:sp>
        <p:nvSpPr>
          <p:cNvPr id="2385" name="Rectangle 3"/>
          <p:cNvSpPr txBox="1"/>
          <p:nvPr>
            <p:ph type="body" idx="1"/>
          </p:nvPr>
        </p:nvSpPr>
        <p:spPr>
          <a:xfrm>
            <a:off x="457200" y="1600230"/>
            <a:ext cx="8229600" cy="4525964"/>
          </a:xfrm>
          <a:prstGeom prst="rect">
            <a:avLst/>
          </a:prstGeom>
        </p:spPr>
        <p:txBody>
          <a:bodyPr/>
          <a:lstStyle/>
          <a:p>
            <a:pPr marL="342339" indent="-342339">
              <a:spcBef>
                <a:spcPts val="500"/>
              </a:spcBef>
              <a:defRPr sz="2400"/>
            </a:pPr>
            <a:r>
              <a:t>In computer vision we usually operate on </a:t>
            </a:r>
            <a:r>
              <a:rPr b="1"/>
              <a:t>digital </a:t>
            </a:r>
            <a:r>
              <a:t>(</a:t>
            </a:r>
            <a:r>
              <a:rPr b="1"/>
              <a:t>discrete</a:t>
            </a:r>
            <a:r>
              <a:t>)</a:t>
            </a:r>
            <a:r>
              <a:rPr b="1"/>
              <a:t> </a:t>
            </a:r>
            <a:r>
              <a:t>images:</a:t>
            </a:r>
          </a:p>
          <a:p>
            <a:pPr lvl="1" marL="741733" indent="-285282">
              <a:spcBef>
                <a:spcPts val="500"/>
              </a:spcBef>
              <a:defRPr b="1" sz="2400"/>
            </a:pPr>
            <a:r>
              <a:t>Sample</a:t>
            </a:r>
            <a:r>
              <a:rPr b="0"/>
              <a:t> the 2D space on a regular grid</a:t>
            </a:r>
            <a:endParaRPr sz="2800"/>
          </a:p>
          <a:p>
            <a:pPr lvl="1" marL="741733" indent="-285282">
              <a:spcBef>
                <a:spcPts val="500"/>
              </a:spcBef>
              <a:defRPr b="1" sz="2400"/>
            </a:pPr>
            <a:r>
              <a:t>Quantize</a:t>
            </a:r>
            <a:r>
              <a:rPr b="0"/>
              <a:t> each sample (round to nearest integer)</a:t>
            </a:r>
            <a:endParaRPr sz="2800"/>
          </a:p>
          <a:p>
            <a:pPr marL="342339" indent="-342339">
              <a:spcBef>
                <a:spcPts val="500"/>
              </a:spcBef>
              <a:defRPr sz="2400"/>
            </a:pPr>
            <a:r>
              <a:t>If our samples are </a:t>
            </a:r>
            <a:r>
              <a:rPr>
                <a:latin typeface="Symbol"/>
                <a:ea typeface="Symbol"/>
                <a:cs typeface="Symbol"/>
                <a:sym typeface="Symbol"/>
              </a:rPr>
              <a:t>D</a:t>
            </a:r>
            <a:r>
              <a:t> apart, we can write this as:</a:t>
            </a:r>
          </a:p>
          <a:p>
            <a:pPr marL="342339" indent="-342339">
              <a:spcBef>
                <a:spcPts val="500"/>
              </a:spcBef>
              <a:defRPr sz="2400"/>
            </a:pPr>
            <a:r>
              <a:t>	</a:t>
            </a:r>
            <a:r>
              <a:rPr i="1"/>
              <a:t>f</a:t>
            </a:r>
            <a:r>
              <a:t>[</a:t>
            </a:r>
            <a:r>
              <a:rPr i="1"/>
              <a:t>i</a:t>
            </a:r>
            <a:r>
              <a:t> ,</a:t>
            </a:r>
            <a:r>
              <a:rPr i="1"/>
              <a:t>j</a:t>
            </a:r>
            <a:r>
              <a:t>] = Quantize{ </a:t>
            </a:r>
            <a:r>
              <a:rPr i="1"/>
              <a:t>f</a:t>
            </a:r>
            <a:r>
              <a:t>(</a:t>
            </a:r>
            <a:r>
              <a:rPr i="1"/>
              <a:t>i</a:t>
            </a:r>
            <a:r>
              <a:t> </a:t>
            </a:r>
            <a:r>
              <a:rPr>
                <a:latin typeface="Symbol"/>
                <a:ea typeface="Symbol"/>
                <a:cs typeface="Symbol"/>
                <a:sym typeface="Symbol"/>
              </a:rPr>
              <a:t>D</a:t>
            </a:r>
            <a:r>
              <a:t>, </a:t>
            </a:r>
            <a:r>
              <a:rPr i="1"/>
              <a:t>j</a:t>
            </a:r>
            <a:r>
              <a:t> </a:t>
            </a:r>
            <a:r>
              <a:rPr>
                <a:latin typeface="Symbol"/>
                <a:ea typeface="Symbol"/>
                <a:cs typeface="Symbol"/>
                <a:sym typeface="Symbol"/>
              </a:rPr>
              <a:t>D</a:t>
            </a:r>
            <a:r>
              <a:t>) }</a:t>
            </a:r>
          </a:p>
          <a:p>
            <a:pPr marL="342339" indent="-342339">
              <a:spcBef>
                <a:spcPts val="500"/>
              </a:spcBef>
              <a:defRPr sz="2400"/>
            </a:pPr>
            <a:r>
              <a:t>The image can now be represented as a matrix of integer values</a:t>
            </a:r>
          </a:p>
        </p:txBody>
      </p:sp>
      <p:pic>
        <p:nvPicPr>
          <p:cNvPr id="2386" name="Object 4" descr="Object 4"/>
          <p:cNvPicPr>
            <a:picLocks noChangeAspect="1"/>
          </p:cNvPicPr>
          <p:nvPr/>
        </p:nvPicPr>
        <p:blipFill>
          <a:blip r:embed="rId2">
            <a:extLst/>
          </a:blip>
          <a:stretch>
            <a:fillRect/>
          </a:stretch>
        </p:blipFill>
        <p:spPr>
          <a:xfrm>
            <a:off x="0" y="30"/>
            <a:ext cx="1219200" cy="148830"/>
          </a:xfrm>
          <a:prstGeom prst="rect">
            <a:avLst/>
          </a:prstGeom>
          <a:ln w="12700">
            <a:miter lim="400000"/>
          </a:ln>
        </p:spPr>
      </p:pic>
      <p:pic>
        <p:nvPicPr>
          <p:cNvPr id="2387" name="Picture 7" descr="Picture 7"/>
          <p:cNvPicPr>
            <a:picLocks noChangeAspect="1"/>
          </p:cNvPicPr>
          <p:nvPr/>
        </p:nvPicPr>
        <p:blipFill>
          <a:blip r:embed="rId3">
            <a:extLst/>
          </a:blip>
          <a:stretch>
            <a:fillRect/>
          </a:stretch>
        </p:blipFill>
        <p:spPr>
          <a:xfrm>
            <a:off x="2129975" y="5334000"/>
            <a:ext cx="3432630" cy="1371600"/>
          </a:xfrm>
          <a:prstGeom prst="rect">
            <a:avLst/>
          </a:prstGeom>
          <a:ln w="12700">
            <a:miter lim="400000"/>
          </a:ln>
        </p:spPr>
      </p:pic>
      <p:sp>
        <p:nvSpPr>
          <p:cNvPr id="2388" name="Line 8"/>
          <p:cNvSpPr/>
          <p:nvPr/>
        </p:nvSpPr>
        <p:spPr>
          <a:xfrm>
            <a:off x="1981200" y="5522629"/>
            <a:ext cx="0" cy="457201"/>
          </a:xfrm>
          <a:prstGeom prst="line">
            <a:avLst/>
          </a:prstGeom>
          <a:ln w="19050">
            <a:solidFill>
              <a:srgbClr val="000000"/>
            </a:solidFill>
            <a:tailEnd type="triangle"/>
          </a:ln>
        </p:spPr>
        <p:txBody>
          <a:bodyPr lIns="45719" rIns="45719"/>
          <a:lstStyle/>
          <a:p>
            <a:pPr/>
          </a:p>
        </p:txBody>
      </p:sp>
      <p:pic>
        <p:nvPicPr>
          <p:cNvPr id="2389" name="Picture 9" descr="Picture 9"/>
          <p:cNvPicPr>
            <a:picLocks noChangeAspect="1"/>
          </p:cNvPicPr>
          <p:nvPr/>
        </p:nvPicPr>
        <p:blipFill>
          <a:blip r:embed="rId4">
            <a:extLst/>
          </a:blip>
          <a:stretch>
            <a:fillRect/>
          </a:stretch>
        </p:blipFill>
        <p:spPr>
          <a:xfrm>
            <a:off x="1661886" y="5585800"/>
            <a:ext cx="127001" cy="165498"/>
          </a:xfrm>
          <a:prstGeom prst="rect">
            <a:avLst/>
          </a:prstGeom>
          <a:ln w="12700">
            <a:miter lim="400000"/>
          </a:ln>
        </p:spPr>
      </p:pic>
      <p:sp>
        <p:nvSpPr>
          <p:cNvPr id="2390" name="Line 10"/>
          <p:cNvSpPr/>
          <p:nvPr/>
        </p:nvSpPr>
        <p:spPr>
          <a:xfrm>
            <a:off x="2130605" y="5180965"/>
            <a:ext cx="812801" cy="1"/>
          </a:xfrm>
          <a:prstGeom prst="line">
            <a:avLst/>
          </a:prstGeom>
          <a:ln w="19050">
            <a:solidFill>
              <a:srgbClr val="000000"/>
            </a:solidFill>
            <a:tailEnd type="triangle"/>
          </a:ln>
        </p:spPr>
        <p:txBody>
          <a:bodyPr lIns="45719" rIns="45719"/>
          <a:lstStyle/>
          <a:p>
            <a:pPr/>
          </a:p>
        </p:txBody>
      </p:sp>
      <p:pic>
        <p:nvPicPr>
          <p:cNvPr id="2391" name="Picture 11" descr="Picture 11"/>
          <p:cNvPicPr>
            <a:picLocks noChangeAspect="1"/>
          </p:cNvPicPr>
          <p:nvPr/>
        </p:nvPicPr>
        <p:blipFill>
          <a:blip r:embed="rId5">
            <a:extLst/>
          </a:blip>
          <a:stretch>
            <a:fillRect/>
          </a:stretch>
        </p:blipFill>
        <p:spPr>
          <a:xfrm>
            <a:off x="2326215" y="4813696"/>
            <a:ext cx="188385" cy="215505"/>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1"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22" name="Rectangle 2"/>
          <p:cNvSpPr txBox="1"/>
          <p:nvPr>
            <p:ph type="title"/>
          </p:nvPr>
        </p:nvSpPr>
        <p:spPr>
          <a:prstGeom prst="rect">
            <a:avLst/>
          </a:prstGeom>
        </p:spPr>
        <p:txBody>
          <a:bodyPr/>
          <a:lstStyle/>
          <a:p>
            <a:pPr/>
            <a:r>
              <a:t>The Sobel operator</a:t>
            </a:r>
          </a:p>
        </p:txBody>
      </p:sp>
      <p:sp>
        <p:nvSpPr>
          <p:cNvPr id="2723" name="Rectangle 3"/>
          <p:cNvSpPr txBox="1"/>
          <p:nvPr>
            <p:ph type="body" sz="quarter" idx="1"/>
          </p:nvPr>
        </p:nvSpPr>
        <p:spPr>
          <a:xfrm>
            <a:off x="685800" y="914400"/>
            <a:ext cx="7924800" cy="1371600"/>
          </a:xfrm>
          <a:prstGeom prst="rect">
            <a:avLst/>
          </a:prstGeom>
        </p:spPr>
        <p:txBody>
          <a:bodyPr/>
          <a:lstStyle/>
          <a:p>
            <a:pPr/>
            <a:r>
              <a:t>Better approximations of the derivatives exist</a:t>
            </a:r>
          </a:p>
          <a:p>
            <a:pPr lvl="1">
              <a:spcBef>
                <a:spcPts val="400"/>
              </a:spcBef>
            </a:pPr>
            <a:r>
              <a:t>The </a:t>
            </a:r>
            <a:r>
              <a:rPr i="1"/>
              <a:t>Sobel</a:t>
            </a:r>
            <a:r>
              <a:t> operators below are very commonly used</a:t>
            </a:r>
          </a:p>
        </p:txBody>
      </p:sp>
      <p:graphicFrame>
        <p:nvGraphicFramePr>
          <p:cNvPr id="2724" name="Group 4"/>
          <p:cNvGraphicFramePr/>
          <p:nvPr/>
        </p:nvGraphicFramePr>
        <p:xfrm>
          <a:off x="2705100" y="2209800"/>
          <a:ext cx="1143000" cy="105121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81000"/>
                <a:gridCol w="381000"/>
                <a:gridCol w="381000"/>
              </a:tblGrid>
              <a:tr h="380770">
                <a:tc>
                  <a:txBody>
                    <a:bodyPr/>
                    <a:lstStyle/>
                    <a:p>
                      <a:pPr algn="ctr" defTabSz="914400">
                        <a:spcBef>
                          <a:spcPts val="300"/>
                        </a:spcBef>
                        <a:defRPr sz="1800"/>
                      </a:pPr>
                      <a:r>
                        <a:rPr sz="1600">
                          <a:latin typeface="Arial"/>
                          <a:ea typeface="Arial"/>
                          <a:cs typeface="Arial"/>
                          <a:sym typeface="Arial"/>
                        </a:rPr>
                        <a:t>-1</a:t>
                      </a:r>
                    </a:p>
                  </a:txBody>
                  <a:tcPr marL="0" marR="0" marT="0" marB="0"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defTabSz="914400">
                        <a:spcBef>
                          <a:spcPts val="300"/>
                        </a:spcBef>
                        <a:defRPr sz="1800"/>
                      </a:pPr>
                      <a:r>
                        <a:rPr sz="1600">
                          <a:latin typeface="Arial"/>
                          <a:ea typeface="Arial"/>
                          <a:cs typeface="Arial"/>
                          <a:sym typeface="Arial"/>
                        </a:rPr>
                        <a:t>0</a:t>
                      </a: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defTabSz="914400">
                        <a:spcBef>
                          <a:spcPts val="300"/>
                        </a:spcBef>
                        <a:defRPr sz="1800"/>
                      </a:pPr>
                      <a:r>
                        <a:rPr sz="1600">
                          <a:latin typeface="Arial"/>
                          <a:ea typeface="Arial"/>
                          <a:cs typeface="Arial"/>
                          <a:sym typeface="Arial"/>
                        </a:rPr>
                        <a:t>1</a:t>
                      </a:r>
                    </a:p>
                  </a:txBody>
                  <a:tcPr marL="0" marR="0" marT="0" marB="0"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335224">
                <a:tc>
                  <a:txBody>
                    <a:bodyPr/>
                    <a:lstStyle/>
                    <a:p>
                      <a:pPr algn="ctr" defTabSz="914400">
                        <a:spcBef>
                          <a:spcPts val="300"/>
                        </a:spcBef>
                        <a:defRPr sz="1800"/>
                      </a:pPr>
                      <a:r>
                        <a:rPr sz="1600">
                          <a:latin typeface="Arial"/>
                          <a:ea typeface="Arial"/>
                          <a:cs typeface="Arial"/>
                          <a:sym typeface="Arial"/>
                        </a:rPr>
                        <a:t>-2</a:t>
                      </a: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300"/>
                        </a:spcBef>
                        <a:defRPr sz="1800"/>
                      </a:pPr>
                      <a:r>
                        <a:rPr sz="1600">
                          <a:latin typeface="Arial"/>
                          <a:ea typeface="Arial"/>
                          <a:cs typeface="Arial"/>
                          <a:sym typeface="Arial"/>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300"/>
                        </a:spcBef>
                        <a:defRPr sz="1800"/>
                      </a:pPr>
                      <a:r>
                        <a:rPr sz="1600">
                          <a:latin typeface="Arial"/>
                          <a:ea typeface="Arial"/>
                          <a:cs typeface="Arial"/>
                          <a:sym typeface="Arial"/>
                        </a:rPr>
                        <a:t>2</a:t>
                      </a: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35224">
                <a:tc>
                  <a:txBody>
                    <a:bodyPr/>
                    <a:lstStyle/>
                    <a:p>
                      <a:pPr algn="ctr" defTabSz="914400">
                        <a:spcBef>
                          <a:spcPts val="300"/>
                        </a:spcBef>
                        <a:defRPr sz="1800"/>
                      </a:pPr>
                      <a:r>
                        <a:rPr sz="1600">
                          <a:latin typeface="Arial"/>
                          <a:ea typeface="Arial"/>
                          <a:cs typeface="Arial"/>
                          <a:sym typeface="Arial"/>
                        </a:rPr>
                        <a:t>-1</a:t>
                      </a:r>
                    </a:p>
                  </a:txBody>
                  <a:tcPr marL="0" marR="0" marT="0" marB="0"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defTabSz="914400">
                        <a:spcBef>
                          <a:spcPts val="300"/>
                        </a:spcBef>
                        <a:defRPr sz="1800"/>
                      </a:pPr>
                      <a:r>
                        <a:rPr sz="1600">
                          <a:latin typeface="Arial"/>
                          <a:ea typeface="Arial"/>
                          <a:cs typeface="Arial"/>
                          <a:sym typeface="Arial"/>
                        </a:rPr>
                        <a:t>0</a:t>
                      </a: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defTabSz="914400">
                        <a:spcBef>
                          <a:spcPts val="300"/>
                        </a:spcBef>
                        <a:defRPr sz="1800"/>
                      </a:pPr>
                      <a:r>
                        <a:rPr sz="1600">
                          <a:latin typeface="Arial"/>
                          <a:ea typeface="Arial"/>
                          <a:cs typeface="Arial"/>
                          <a:sym typeface="Arial"/>
                        </a:rPr>
                        <a:t>1</a:t>
                      </a:r>
                    </a:p>
                  </a:txBody>
                  <a:tcPr marL="0" marR="0" marT="0" marB="0"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graphicFrame>
        <p:nvGraphicFramePr>
          <p:cNvPr id="2725" name="Group 22"/>
          <p:cNvGraphicFramePr/>
          <p:nvPr/>
        </p:nvGraphicFramePr>
        <p:xfrm>
          <a:off x="5105400" y="2209800"/>
          <a:ext cx="1143000" cy="105121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81000"/>
                <a:gridCol w="381000"/>
                <a:gridCol w="381000"/>
              </a:tblGrid>
              <a:tr h="380770">
                <a:tc>
                  <a:txBody>
                    <a:bodyPr/>
                    <a:lstStyle/>
                    <a:p>
                      <a:pPr algn="ctr" defTabSz="914400">
                        <a:spcBef>
                          <a:spcPts val="300"/>
                        </a:spcBef>
                        <a:defRPr sz="1800"/>
                      </a:pPr>
                      <a:r>
                        <a:rPr sz="1600">
                          <a:latin typeface="Arial"/>
                          <a:ea typeface="Arial"/>
                          <a:cs typeface="Arial"/>
                          <a:sym typeface="Arial"/>
                        </a:rPr>
                        <a:t>1</a:t>
                      </a:r>
                    </a:p>
                  </a:txBody>
                  <a:tcPr marL="0" marR="0" marT="0" marB="0" anchor="t" anchorCtr="0" horzOverflow="overflow">
                    <a:lnL w="28575">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defTabSz="914400">
                        <a:spcBef>
                          <a:spcPts val="300"/>
                        </a:spcBef>
                        <a:defRPr sz="1800"/>
                      </a:pPr>
                      <a:r>
                        <a:rPr sz="1600">
                          <a:latin typeface="Arial"/>
                          <a:ea typeface="Arial"/>
                          <a:cs typeface="Arial"/>
                          <a:sym typeface="Arial"/>
                        </a:rPr>
                        <a:t>2</a:t>
                      </a:r>
                    </a:p>
                  </a:txBody>
                  <a:tcPr marL="0" marR="0" marT="0" marB="0" anchor="t" anchorCtr="0" horzOverflow="overflow">
                    <a:lnL w="12700">
                      <a:solidFill>
                        <a:srgbClr val="000000"/>
                      </a:solidFill>
                    </a:lnL>
                    <a:lnR w="12700">
                      <a:solidFill>
                        <a:srgbClr val="000000"/>
                      </a:solidFill>
                    </a:lnR>
                    <a:lnT w="28575">
                      <a:solidFill>
                        <a:srgbClr val="000000"/>
                      </a:solidFill>
                    </a:lnT>
                    <a:lnB w="12700">
                      <a:solidFill>
                        <a:srgbClr val="000000"/>
                      </a:solidFill>
                    </a:lnB>
                    <a:noFill/>
                  </a:tcPr>
                </a:tc>
                <a:tc>
                  <a:txBody>
                    <a:bodyPr/>
                    <a:lstStyle/>
                    <a:p>
                      <a:pPr algn="ctr" defTabSz="914400">
                        <a:spcBef>
                          <a:spcPts val="300"/>
                        </a:spcBef>
                        <a:defRPr sz="1800"/>
                      </a:pPr>
                      <a:r>
                        <a:rPr sz="1600">
                          <a:latin typeface="Arial"/>
                          <a:ea typeface="Arial"/>
                          <a:cs typeface="Arial"/>
                          <a:sym typeface="Arial"/>
                        </a:rPr>
                        <a:t>1</a:t>
                      </a:r>
                    </a:p>
                  </a:txBody>
                  <a:tcPr marL="0" marR="0" marT="0" marB="0" anchor="t" anchorCtr="0" horzOverflow="overflow">
                    <a:lnL w="12700">
                      <a:solidFill>
                        <a:srgbClr val="000000"/>
                      </a:solidFill>
                    </a:lnL>
                    <a:lnR w="28575">
                      <a:solidFill>
                        <a:srgbClr val="000000"/>
                      </a:solidFill>
                    </a:lnR>
                    <a:lnT w="28575">
                      <a:solidFill>
                        <a:srgbClr val="000000"/>
                      </a:solidFill>
                    </a:lnT>
                    <a:lnB w="12700">
                      <a:solidFill>
                        <a:srgbClr val="000000"/>
                      </a:solidFill>
                    </a:lnB>
                    <a:noFill/>
                  </a:tcPr>
                </a:tc>
              </a:tr>
              <a:tr h="335224">
                <a:tc>
                  <a:txBody>
                    <a:bodyPr/>
                    <a:lstStyle/>
                    <a:p>
                      <a:pPr algn="ctr" defTabSz="914400">
                        <a:spcBef>
                          <a:spcPts val="300"/>
                        </a:spcBef>
                        <a:defRPr sz="1800"/>
                      </a:pPr>
                      <a:r>
                        <a:rPr sz="1600">
                          <a:latin typeface="Arial"/>
                          <a:ea typeface="Arial"/>
                          <a:cs typeface="Arial"/>
                          <a:sym typeface="Arial"/>
                        </a:rPr>
                        <a:t>0</a:t>
                      </a:r>
                    </a:p>
                  </a:txBody>
                  <a:tcPr marL="0" marR="0" marT="0" marB="0" anchor="t" anchorCtr="0" horzOverflow="overflow">
                    <a:lnL w="28575">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300"/>
                        </a:spcBef>
                        <a:defRPr sz="1800"/>
                      </a:pPr>
                      <a:r>
                        <a:rPr sz="1600">
                          <a:latin typeface="Arial"/>
                          <a:ea typeface="Arial"/>
                          <a:cs typeface="Arial"/>
                          <a:sym typeface="Arial"/>
                        </a:rPr>
                        <a:t>0</a:t>
                      </a:r>
                    </a:p>
                  </a:txBody>
                  <a:tcPr marL="0" marR="0" marT="0" marB="0" anchor="t"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defTabSz="914400">
                        <a:spcBef>
                          <a:spcPts val="300"/>
                        </a:spcBef>
                        <a:defRPr sz="1800"/>
                      </a:pPr>
                      <a:r>
                        <a:rPr sz="1600">
                          <a:latin typeface="Arial"/>
                          <a:ea typeface="Arial"/>
                          <a:cs typeface="Arial"/>
                          <a:sym typeface="Arial"/>
                        </a:rPr>
                        <a:t>0</a:t>
                      </a:r>
                    </a:p>
                  </a:txBody>
                  <a:tcPr marL="0" marR="0" marT="0" marB="0" anchor="t" anchorCtr="0" horzOverflow="overflow">
                    <a:lnL w="12700">
                      <a:solidFill>
                        <a:srgbClr val="000000"/>
                      </a:solidFill>
                    </a:lnL>
                    <a:lnR w="28575">
                      <a:solidFill>
                        <a:srgbClr val="000000"/>
                      </a:solidFill>
                    </a:lnR>
                    <a:lnT w="12700">
                      <a:solidFill>
                        <a:srgbClr val="000000"/>
                      </a:solidFill>
                    </a:lnT>
                    <a:lnB w="12700">
                      <a:solidFill>
                        <a:srgbClr val="000000"/>
                      </a:solidFill>
                    </a:lnB>
                    <a:noFill/>
                  </a:tcPr>
                </a:tc>
              </a:tr>
              <a:tr h="335224">
                <a:tc>
                  <a:txBody>
                    <a:bodyPr/>
                    <a:lstStyle/>
                    <a:p>
                      <a:pPr algn="ctr" defTabSz="914400">
                        <a:spcBef>
                          <a:spcPts val="300"/>
                        </a:spcBef>
                        <a:defRPr sz="1800"/>
                      </a:pPr>
                      <a:r>
                        <a:rPr sz="1600">
                          <a:latin typeface="Arial"/>
                          <a:ea typeface="Arial"/>
                          <a:cs typeface="Arial"/>
                          <a:sym typeface="Arial"/>
                        </a:rPr>
                        <a:t>-1</a:t>
                      </a:r>
                    </a:p>
                  </a:txBody>
                  <a:tcPr marL="0" marR="0" marT="0" marB="0" anchor="t" anchorCtr="0" horzOverflow="overflow">
                    <a:lnL w="28575">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defTabSz="914400">
                        <a:spcBef>
                          <a:spcPts val="300"/>
                        </a:spcBef>
                        <a:defRPr sz="1800"/>
                      </a:pPr>
                      <a:r>
                        <a:rPr sz="1600">
                          <a:latin typeface="Arial"/>
                          <a:ea typeface="Arial"/>
                          <a:cs typeface="Arial"/>
                          <a:sym typeface="Arial"/>
                        </a:rPr>
                        <a:t>-2</a:t>
                      </a:r>
                    </a:p>
                  </a:txBody>
                  <a:tcPr marL="0" marR="0" marT="0" marB="0" anchor="t" anchorCtr="0" horzOverflow="overflow">
                    <a:lnL w="12700">
                      <a:solidFill>
                        <a:srgbClr val="000000"/>
                      </a:solidFill>
                    </a:lnL>
                    <a:lnR w="12700">
                      <a:solidFill>
                        <a:srgbClr val="000000"/>
                      </a:solidFill>
                    </a:lnR>
                    <a:lnT w="12700">
                      <a:solidFill>
                        <a:srgbClr val="000000"/>
                      </a:solidFill>
                    </a:lnT>
                    <a:lnB w="28575">
                      <a:solidFill>
                        <a:srgbClr val="000000"/>
                      </a:solidFill>
                    </a:lnB>
                    <a:noFill/>
                  </a:tcPr>
                </a:tc>
                <a:tc>
                  <a:txBody>
                    <a:bodyPr/>
                    <a:lstStyle/>
                    <a:p>
                      <a:pPr algn="ctr" defTabSz="914400">
                        <a:spcBef>
                          <a:spcPts val="300"/>
                        </a:spcBef>
                        <a:defRPr sz="1800"/>
                      </a:pPr>
                      <a:r>
                        <a:rPr sz="1600">
                          <a:latin typeface="Arial"/>
                          <a:ea typeface="Arial"/>
                          <a:cs typeface="Arial"/>
                          <a:sym typeface="Arial"/>
                        </a:rPr>
                        <a:t>-1</a:t>
                      </a:r>
                    </a:p>
                  </a:txBody>
                  <a:tcPr marL="0" marR="0" marT="0" marB="0" anchor="t" anchorCtr="0" horzOverflow="overflow">
                    <a:lnL w="12700">
                      <a:solidFill>
                        <a:srgbClr val="000000"/>
                      </a:solidFill>
                    </a:lnL>
                    <a:lnR w="28575">
                      <a:solidFill>
                        <a:srgbClr val="000000"/>
                      </a:solidFill>
                    </a:lnR>
                    <a:lnT w="12700">
                      <a:solidFill>
                        <a:srgbClr val="000000"/>
                      </a:solidFill>
                    </a:lnT>
                    <a:lnB w="28575">
                      <a:solidFill>
                        <a:srgbClr val="000000"/>
                      </a:solidFill>
                    </a:lnB>
                    <a:noFill/>
                  </a:tcPr>
                </a:tc>
              </a:tr>
            </a:tbl>
          </a:graphicData>
        </a:graphic>
      </p:graphicFrame>
      <p:pic>
        <p:nvPicPr>
          <p:cNvPr id="2726" name="Picture 42" descr="Picture 42"/>
          <p:cNvPicPr>
            <a:picLocks noChangeAspect="1"/>
          </p:cNvPicPr>
          <p:nvPr/>
        </p:nvPicPr>
        <p:blipFill>
          <a:blip r:embed="rId2">
            <a:extLst/>
          </a:blip>
          <a:stretch>
            <a:fillRect/>
          </a:stretch>
        </p:blipFill>
        <p:spPr>
          <a:xfrm>
            <a:off x="2438400" y="2497138"/>
            <a:ext cx="190500" cy="441326"/>
          </a:xfrm>
          <a:prstGeom prst="rect">
            <a:avLst/>
          </a:prstGeom>
          <a:ln w="12700">
            <a:miter lim="400000"/>
          </a:ln>
        </p:spPr>
      </p:pic>
      <p:pic>
        <p:nvPicPr>
          <p:cNvPr id="2727" name="Picture 43" descr="Picture 43"/>
          <p:cNvPicPr>
            <a:picLocks noChangeAspect="1"/>
          </p:cNvPicPr>
          <p:nvPr/>
        </p:nvPicPr>
        <p:blipFill>
          <a:blip r:embed="rId2">
            <a:extLst/>
          </a:blip>
          <a:stretch>
            <a:fillRect/>
          </a:stretch>
        </p:blipFill>
        <p:spPr>
          <a:xfrm>
            <a:off x="4838700" y="2501900"/>
            <a:ext cx="190500" cy="441325"/>
          </a:xfrm>
          <a:prstGeom prst="rect">
            <a:avLst/>
          </a:prstGeom>
          <a:ln w="12700">
            <a:miter lim="400000"/>
          </a:ln>
        </p:spPr>
      </p:pic>
      <p:sp>
        <p:nvSpPr>
          <p:cNvPr id="2728" name="Rectangle 44"/>
          <p:cNvSpPr txBox="1"/>
          <p:nvPr/>
        </p:nvSpPr>
        <p:spPr>
          <a:xfrm>
            <a:off x="685800" y="4114800"/>
            <a:ext cx="7924800" cy="1019054"/>
          </a:xfrm>
          <a:prstGeom prst="rect">
            <a:avLst/>
          </a:prstGeom>
          <a:ln w="12700">
            <a:miter lim="400000"/>
          </a:ln>
          <a:extLst>
            <a:ext uri="{C572A759-6A51-4108-AA02-DFA0A04FC94B}">
              <ma14:wrappingTextBoxFlag xmlns:ma14="http://schemas.microsoft.com/office/mac/drawingml/2011/main" val="1"/>
            </a:ext>
          </a:extLst>
        </p:spPr>
        <p:txBody>
          <a:bodyPr lIns="45652" tIns="45652" rIns="45652" bIns="45652">
            <a:spAutoFit/>
          </a:bodyPr>
          <a:lstStyle/>
          <a:p>
            <a:pPr lvl="1" marL="742950" indent="-285750">
              <a:spcBef>
                <a:spcPts val="400"/>
              </a:spcBef>
              <a:buSzPct val="100000"/>
              <a:buChar char="•"/>
              <a:defRPr sz="2000">
                <a:latin typeface="Arial"/>
                <a:ea typeface="Arial"/>
                <a:cs typeface="Arial"/>
                <a:sym typeface="Arial"/>
              </a:defRPr>
            </a:pPr>
            <a:r>
              <a:t>The standard defn. of the Sobel operator omits the 1/8 term</a:t>
            </a:r>
          </a:p>
          <a:p>
            <a:pPr lvl="2" marL="1143000" indent="-228600">
              <a:spcBef>
                <a:spcPts val="400"/>
              </a:spcBef>
              <a:buSzPct val="100000"/>
              <a:buChar char="–"/>
              <a:defRPr>
                <a:latin typeface="Arial"/>
                <a:ea typeface="Arial"/>
                <a:cs typeface="Arial"/>
                <a:sym typeface="Arial"/>
              </a:defRPr>
            </a:pPr>
            <a:r>
              <a:t>doesn’t make a difference for edge detection</a:t>
            </a:r>
          </a:p>
          <a:p>
            <a:pPr lvl="2" marL="1143000" indent="-228600">
              <a:spcBef>
                <a:spcPts val="400"/>
              </a:spcBef>
              <a:buSzPct val="100000"/>
              <a:buChar char="–"/>
              <a:defRPr>
                <a:latin typeface="Arial"/>
                <a:ea typeface="Arial"/>
                <a:cs typeface="Arial"/>
                <a:sym typeface="Arial"/>
              </a:defRPr>
            </a:pPr>
            <a:r>
              <a:t>the 1/8 term </a:t>
            </a:r>
            <a:r>
              <a:rPr b="1"/>
              <a:t>is</a:t>
            </a:r>
            <a:r>
              <a:t> needed to get the right gradient value, however</a:t>
            </a:r>
          </a:p>
        </p:txBody>
      </p:sp>
      <p:pic>
        <p:nvPicPr>
          <p:cNvPr id="2729" name="Picture 47" descr="Picture 47"/>
          <p:cNvPicPr>
            <a:picLocks noChangeAspect="1"/>
          </p:cNvPicPr>
          <p:nvPr/>
        </p:nvPicPr>
        <p:blipFill>
          <a:blip r:embed="rId3">
            <a:extLst/>
          </a:blip>
          <a:stretch>
            <a:fillRect/>
          </a:stretch>
        </p:blipFill>
        <p:spPr>
          <a:xfrm>
            <a:off x="3097226" y="3455987"/>
            <a:ext cx="300038" cy="190501"/>
          </a:xfrm>
          <a:prstGeom prst="rect">
            <a:avLst/>
          </a:prstGeom>
          <a:ln w="12700">
            <a:miter lim="400000"/>
          </a:ln>
        </p:spPr>
      </p:pic>
      <p:pic>
        <p:nvPicPr>
          <p:cNvPr id="2730" name="Picture 48" descr="Picture 48"/>
          <p:cNvPicPr>
            <a:picLocks noChangeAspect="1"/>
          </p:cNvPicPr>
          <p:nvPr/>
        </p:nvPicPr>
        <p:blipFill>
          <a:blip r:embed="rId4">
            <a:extLst/>
          </a:blip>
          <a:stretch>
            <a:fillRect/>
          </a:stretch>
        </p:blipFill>
        <p:spPr>
          <a:xfrm>
            <a:off x="5505463" y="3435353"/>
            <a:ext cx="284164" cy="234951"/>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2" name="Edge Detection Using Sobel Operator"/>
          <p:cNvSpPr txBox="1"/>
          <p:nvPr>
            <p:ph type="title"/>
          </p:nvPr>
        </p:nvSpPr>
        <p:spPr>
          <a:prstGeom prst="rect">
            <a:avLst/>
          </a:prstGeom>
        </p:spPr>
        <p:txBody>
          <a:bodyPr/>
          <a:lstStyle/>
          <a:p>
            <a:pPr/>
            <a:r>
              <a:t>Edge Detection Using Sobel Operator</a:t>
            </a:r>
          </a:p>
        </p:txBody>
      </p:sp>
      <p:pic>
        <p:nvPicPr>
          <p:cNvPr id="2733" name="empire-gray.png" descr="empire-gray.png"/>
          <p:cNvPicPr>
            <a:picLocks noChangeAspect="1"/>
          </p:cNvPicPr>
          <p:nvPr/>
        </p:nvPicPr>
        <p:blipFill>
          <a:blip r:embed="rId2">
            <a:extLst/>
          </a:blip>
          <a:stretch>
            <a:fillRect/>
          </a:stretch>
        </p:blipFill>
        <p:spPr>
          <a:xfrm>
            <a:off x="674396" y="850900"/>
            <a:ext cx="2181808" cy="2776847"/>
          </a:xfrm>
          <a:prstGeom prst="rect">
            <a:avLst/>
          </a:prstGeom>
          <a:ln w="12700">
            <a:miter lim="400000"/>
          </a:ln>
        </p:spPr>
      </p:pic>
      <p:grpSp>
        <p:nvGrpSpPr>
          <p:cNvPr id="2743" name="Group"/>
          <p:cNvGrpSpPr/>
          <p:nvPr/>
        </p:nvGrpSpPr>
        <p:grpSpPr>
          <a:xfrm>
            <a:off x="4242263" y="1722437"/>
            <a:ext cx="909143" cy="1033772"/>
            <a:chOff x="0" y="0"/>
            <a:chExt cx="909141" cy="1033770"/>
          </a:xfrm>
        </p:grpSpPr>
        <p:sp>
          <p:nvSpPr>
            <p:cNvPr id="2734" name="-1"/>
            <p:cNvSpPr/>
            <p:nvPr/>
          </p:nvSpPr>
          <p:spPr>
            <a:xfrm>
              <a:off x="0" y="0"/>
              <a:ext cx="299542" cy="345436"/>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-1</a:t>
              </a:r>
            </a:p>
          </p:txBody>
        </p:sp>
        <p:sp>
          <p:nvSpPr>
            <p:cNvPr id="2735" name="0"/>
            <p:cNvSpPr/>
            <p:nvPr/>
          </p:nvSpPr>
          <p:spPr>
            <a:xfrm>
              <a:off x="304800" y="0"/>
              <a:ext cx="299542" cy="345436"/>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0</a:t>
              </a:r>
            </a:p>
          </p:txBody>
        </p:sp>
        <p:sp>
          <p:nvSpPr>
            <p:cNvPr id="2736" name="1"/>
            <p:cNvSpPr/>
            <p:nvPr/>
          </p:nvSpPr>
          <p:spPr>
            <a:xfrm>
              <a:off x="609600" y="0"/>
              <a:ext cx="299542" cy="345436"/>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1</a:t>
              </a:r>
            </a:p>
          </p:txBody>
        </p:sp>
        <p:sp>
          <p:nvSpPr>
            <p:cNvPr id="2737" name="-2"/>
            <p:cNvSpPr/>
            <p:nvPr/>
          </p:nvSpPr>
          <p:spPr>
            <a:xfrm>
              <a:off x="0" y="342900"/>
              <a:ext cx="299542" cy="345436"/>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-2</a:t>
              </a:r>
            </a:p>
          </p:txBody>
        </p:sp>
        <p:sp>
          <p:nvSpPr>
            <p:cNvPr id="2738" name="0"/>
            <p:cNvSpPr/>
            <p:nvPr/>
          </p:nvSpPr>
          <p:spPr>
            <a:xfrm>
              <a:off x="304800" y="342900"/>
              <a:ext cx="299542" cy="345436"/>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0</a:t>
              </a:r>
            </a:p>
          </p:txBody>
        </p:sp>
        <p:sp>
          <p:nvSpPr>
            <p:cNvPr id="2739" name="2"/>
            <p:cNvSpPr/>
            <p:nvPr/>
          </p:nvSpPr>
          <p:spPr>
            <a:xfrm>
              <a:off x="609600" y="342900"/>
              <a:ext cx="299542" cy="345436"/>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2</a:t>
              </a:r>
            </a:p>
          </p:txBody>
        </p:sp>
        <p:sp>
          <p:nvSpPr>
            <p:cNvPr id="2740" name="-1"/>
            <p:cNvSpPr/>
            <p:nvPr/>
          </p:nvSpPr>
          <p:spPr>
            <a:xfrm>
              <a:off x="0" y="688334"/>
              <a:ext cx="299542" cy="345437"/>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-1</a:t>
              </a:r>
            </a:p>
          </p:txBody>
        </p:sp>
        <p:sp>
          <p:nvSpPr>
            <p:cNvPr id="2741" name="0"/>
            <p:cNvSpPr/>
            <p:nvPr/>
          </p:nvSpPr>
          <p:spPr>
            <a:xfrm>
              <a:off x="304800" y="688334"/>
              <a:ext cx="299542" cy="345437"/>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0</a:t>
              </a:r>
            </a:p>
          </p:txBody>
        </p:sp>
        <p:sp>
          <p:nvSpPr>
            <p:cNvPr id="2742" name="1"/>
            <p:cNvSpPr/>
            <p:nvPr/>
          </p:nvSpPr>
          <p:spPr>
            <a:xfrm>
              <a:off x="609600" y="688334"/>
              <a:ext cx="299542" cy="345437"/>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1</a:t>
              </a:r>
            </a:p>
          </p:txBody>
        </p:sp>
      </p:grpSp>
      <p:sp>
        <p:nvSpPr>
          <p:cNvPr id="2744" name="*"/>
          <p:cNvSpPr txBox="1"/>
          <p:nvPr/>
        </p:nvSpPr>
        <p:spPr>
          <a:xfrm>
            <a:off x="3307007" y="2053905"/>
            <a:ext cx="193099"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a:solidFill>
                  <a:srgbClr val="333333"/>
                </a:solidFill>
                <a:latin typeface="+mj-lt"/>
                <a:ea typeface="+mj-ea"/>
                <a:cs typeface="+mj-cs"/>
                <a:sym typeface="Helvetica"/>
              </a:defRPr>
            </a:lvl1pPr>
          </a:lstStyle>
          <a:p>
            <a:pPr/>
            <a:r>
              <a:t>*</a:t>
            </a:r>
          </a:p>
        </p:txBody>
      </p:sp>
      <p:sp>
        <p:nvSpPr>
          <p:cNvPr id="2745" name="="/>
          <p:cNvSpPr txBox="1"/>
          <p:nvPr/>
        </p:nvSpPr>
        <p:spPr>
          <a:xfrm>
            <a:off x="5605707" y="1965005"/>
            <a:ext cx="237636"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a:solidFill>
                  <a:srgbClr val="333333"/>
                </a:solidFill>
                <a:latin typeface="+mj-lt"/>
                <a:ea typeface="+mj-ea"/>
                <a:cs typeface="+mj-cs"/>
                <a:sym typeface="Helvetica"/>
              </a:defRPr>
            </a:lvl1pPr>
          </a:lstStyle>
          <a:p>
            <a:pPr/>
            <a:r>
              <a:t>=</a:t>
            </a:r>
          </a:p>
        </p:txBody>
      </p:sp>
      <p:pic>
        <p:nvPicPr>
          <p:cNvPr id="2746" name="horizontalEdges.png" descr="horizontalEdges.png"/>
          <p:cNvPicPr>
            <a:picLocks noChangeAspect="1"/>
          </p:cNvPicPr>
          <p:nvPr/>
        </p:nvPicPr>
        <p:blipFill>
          <a:blip r:embed="rId3">
            <a:extLst/>
          </a:blip>
          <a:stretch>
            <a:fillRect/>
          </a:stretch>
        </p:blipFill>
        <p:spPr>
          <a:xfrm>
            <a:off x="6121400" y="850900"/>
            <a:ext cx="2181808" cy="2776847"/>
          </a:xfrm>
          <a:prstGeom prst="rect">
            <a:avLst/>
          </a:prstGeom>
          <a:ln w="12700">
            <a:miter lim="400000"/>
          </a:ln>
        </p:spPr>
      </p:pic>
      <p:pic>
        <p:nvPicPr>
          <p:cNvPr id="2747" name="empire-gray.png" descr="empire-gray.png"/>
          <p:cNvPicPr>
            <a:picLocks noChangeAspect="1"/>
          </p:cNvPicPr>
          <p:nvPr/>
        </p:nvPicPr>
        <p:blipFill>
          <a:blip r:embed="rId2">
            <a:extLst/>
          </a:blip>
          <a:stretch>
            <a:fillRect/>
          </a:stretch>
        </p:blipFill>
        <p:spPr>
          <a:xfrm>
            <a:off x="674396" y="3581400"/>
            <a:ext cx="2181808" cy="2776847"/>
          </a:xfrm>
          <a:prstGeom prst="rect">
            <a:avLst/>
          </a:prstGeom>
          <a:ln w="12700">
            <a:miter lim="400000"/>
          </a:ln>
        </p:spPr>
      </p:pic>
      <p:sp>
        <p:nvSpPr>
          <p:cNvPr id="2748" name="*"/>
          <p:cNvSpPr txBox="1"/>
          <p:nvPr/>
        </p:nvSpPr>
        <p:spPr>
          <a:xfrm>
            <a:off x="3307007" y="4568504"/>
            <a:ext cx="193099"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a:solidFill>
                  <a:srgbClr val="333333"/>
                </a:solidFill>
                <a:latin typeface="+mj-lt"/>
                <a:ea typeface="+mj-ea"/>
                <a:cs typeface="+mj-cs"/>
                <a:sym typeface="Helvetica"/>
              </a:defRPr>
            </a:lvl1pPr>
          </a:lstStyle>
          <a:p>
            <a:pPr/>
            <a:r>
              <a:t>*</a:t>
            </a:r>
          </a:p>
        </p:txBody>
      </p:sp>
      <p:grpSp>
        <p:nvGrpSpPr>
          <p:cNvPr id="2758" name="Group"/>
          <p:cNvGrpSpPr/>
          <p:nvPr/>
        </p:nvGrpSpPr>
        <p:grpSpPr>
          <a:xfrm>
            <a:off x="4242263" y="4237037"/>
            <a:ext cx="909143" cy="1033772"/>
            <a:chOff x="0" y="0"/>
            <a:chExt cx="909141" cy="1033770"/>
          </a:xfrm>
        </p:grpSpPr>
        <p:sp>
          <p:nvSpPr>
            <p:cNvPr id="2749" name="-1"/>
            <p:cNvSpPr/>
            <p:nvPr/>
          </p:nvSpPr>
          <p:spPr>
            <a:xfrm>
              <a:off x="0" y="0"/>
              <a:ext cx="299542" cy="345436"/>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-1</a:t>
              </a:r>
            </a:p>
          </p:txBody>
        </p:sp>
        <p:sp>
          <p:nvSpPr>
            <p:cNvPr id="2750" name="-2"/>
            <p:cNvSpPr/>
            <p:nvPr/>
          </p:nvSpPr>
          <p:spPr>
            <a:xfrm>
              <a:off x="304800" y="0"/>
              <a:ext cx="299542" cy="345436"/>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-2</a:t>
              </a:r>
            </a:p>
          </p:txBody>
        </p:sp>
        <p:sp>
          <p:nvSpPr>
            <p:cNvPr id="2751" name="-1"/>
            <p:cNvSpPr/>
            <p:nvPr/>
          </p:nvSpPr>
          <p:spPr>
            <a:xfrm>
              <a:off x="609600" y="0"/>
              <a:ext cx="299542" cy="345436"/>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-1</a:t>
              </a:r>
            </a:p>
          </p:txBody>
        </p:sp>
        <p:sp>
          <p:nvSpPr>
            <p:cNvPr id="2752" name="0"/>
            <p:cNvSpPr/>
            <p:nvPr/>
          </p:nvSpPr>
          <p:spPr>
            <a:xfrm>
              <a:off x="0" y="342900"/>
              <a:ext cx="299542" cy="345436"/>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0</a:t>
              </a:r>
            </a:p>
          </p:txBody>
        </p:sp>
        <p:sp>
          <p:nvSpPr>
            <p:cNvPr id="2753" name="0"/>
            <p:cNvSpPr/>
            <p:nvPr/>
          </p:nvSpPr>
          <p:spPr>
            <a:xfrm>
              <a:off x="304800" y="342900"/>
              <a:ext cx="299542" cy="345436"/>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0</a:t>
              </a:r>
            </a:p>
          </p:txBody>
        </p:sp>
        <p:sp>
          <p:nvSpPr>
            <p:cNvPr id="2754" name="0"/>
            <p:cNvSpPr/>
            <p:nvPr/>
          </p:nvSpPr>
          <p:spPr>
            <a:xfrm>
              <a:off x="609600" y="342900"/>
              <a:ext cx="299542" cy="345436"/>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0</a:t>
              </a:r>
            </a:p>
          </p:txBody>
        </p:sp>
        <p:sp>
          <p:nvSpPr>
            <p:cNvPr id="2755" name="1"/>
            <p:cNvSpPr/>
            <p:nvPr/>
          </p:nvSpPr>
          <p:spPr>
            <a:xfrm>
              <a:off x="0" y="688334"/>
              <a:ext cx="299542" cy="345437"/>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1</a:t>
              </a:r>
            </a:p>
          </p:txBody>
        </p:sp>
        <p:sp>
          <p:nvSpPr>
            <p:cNvPr id="2756" name="2"/>
            <p:cNvSpPr/>
            <p:nvPr/>
          </p:nvSpPr>
          <p:spPr>
            <a:xfrm>
              <a:off x="304800" y="688334"/>
              <a:ext cx="299542" cy="345437"/>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2</a:t>
              </a:r>
            </a:p>
          </p:txBody>
        </p:sp>
        <p:sp>
          <p:nvSpPr>
            <p:cNvPr id="2757" name="1"/>
            <p:cNvSpPr/>
            <p:nvPr/>
          </p:nvSpPr>
          <p:spPr>
            <a:xfrm>
              <a:off x="609600" y="688334"/>
              <a:ext cx="299542" cy="345437"/>
            </a:xfrm>
            <a:prstGeom prst="rect">
              <a:avLst/>
            </a:prstGeom>
            <a:solidFill>
              <a:srgbClr val="FFFFFF"/>
            </a:solidFill>
            <a:ln w="25400" cap="flat">
              <a:solidFill>
                <a:srgbClr val="FF9900"/>
              </a:solidFill>
              <a:prstDash val="solid"/>
              <a:round/>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defTabSz="457200">
                <a:defRPr sz="1200">
                  <a:solidFill>
                    <a:srgbClr val="333333"/>
                  </a:solidFill>
                  <a:latin typeface="+mj-lt"/>
                  <a:ea typeface="+mj-ea"/>
                  <a:cs typeface="+mj-cs"/>
                  <a:sym typeface="Helvetica"/>
                </a:defRPr>
              </a:lvl1pPr>
            </a:lstStyle>
            <a:p>
              <a:pPr/>
              <a:r>
                <a:t>1</a:t>
              </a:r>
            </a:p>
          </p:txBody>
        </p:sp>
      </p:grpSp>
      <p:sp>
        <p:nvSpPr>
          <p:cNvPr id="2759" name="="/>
          <p:cNvSpPr txBox="1"/>
          <p:nvPr/>
        </p:nvSpPr>
        <p:spPr>
          <a:xfrm>
            <a:off x="5605707" y="4568504"/>
            <a:ext cx="237636"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a:solidFill>
                  <a:srgbClr val="333333"/>
                </a:solidFill>
                <a:latin typeface="+mj-lt"/>
                <a:ea typeface="+mj-ea"/>
                <a:cs typeface="+mj-cs"/>
                <a:sym typeface="Helvetica"/>
              </a:defRPr>
            </a:lvl1pPr>
          </a:lstStyle>
          <a:p>
            <a:pPr/>
            <a:r>
              <a:t>=</a:t>
            </a:r>
          </a:p>
        </p:txBody>
      </p:sp>
      <p:pic>
        <p:nvPicPr>
          <p:cNvPr id="2760" name="verticalEdges.png" descr="verticalEdges.png"/>
          <p:cNvPicPr>
            <a:picLocks noChangeAspect="1"/>
          </p:cNvPicPr>
          <p:nvPr/>
        </p:nvPicPr>
        <p:blipFill>
          <a:blip r:embed="rId4">
            <a:extLst/>
          </a:blip>
          <a:stretch>
            <a:fillRect/>
          </a:stretch>
        </p:blipFill>
        <p:spPr>
          <a:xfrm>
            <a:off x="6161015" y="3517900"/>
            <a:ext cx="2102578" cy="2676008"/>
          </a:xfrm>
          <a:prstGeom prst="rect">
            <a:avLst/>
          </a:prstGeom>
          <a:ln w="12700">
            <a:miter lim="400000"/>
          </a:ln>
        </p:spPr>
      </p:pic>
      <p:sp>
        <p:nvSpPr>
          <p:cNvPr id="2761" name="horizontal edge detector"/>
          <p:cNvSpPr txBox="1"/>
          <p:nvPr/>
        </p:nvSpPr>
        <p:spPr>
          <a:xfrm>
            <a:off x="3418385" y="3243582"/>
            <a:ext cx="2556899"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a:solidFill>
                  <a:srgbClr val="333333"/>
                </a:solidFill>
                <a:latin typeface="+mj-lt"/>
                <a:ea typeface="+mj-ea"/>
                <a:cs typeface="+mj-cs"/>
                <a:sym typeface="Helvetica"/>
              </a:defRPr>
            </a:lvl1pPr>
          </a:lstStyle>
          <a:p>
            <a:pPr/>
            <a:r>
              <a:t>horizontal edge detector</a:t>
            </a:r>
          </a:p>
        </p:txBody>
      </p:sp>
      <p:sp>
        <p:nvSpPr>
          <p:cNvPr id="2762" name="vertical edge detector"/>
          <p:cNvSpPr txBox="1"/>
          <p:nvPr/>
        </p:nvSpPr>
        <p:spPr>
          <a:xfrm>
            <a:off x="3346142" y="5638798"/>
            <a:ext cx="2289789" cy="370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defRPr>
                <a:solidFill>
                  <a:srgbClr val="333333"/>
                </a:solidFill>
                <a:latin typeface="+mj-lt"/>
                <a:ea typeface="+mj-ea"/>
                <a:cs typeface="+mj-cs"/>
                <a:sym typeface="Helvetica"/>
              </a:defRPr>
            </a:lvl1pPr>
          </a:lstStyle>
          <a:p>
            <a:pPr/>
            <a:r>
              <a:t>vertical edge detector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ID="9" grpId="2" fill="hold">
                                  <p:stCondLst>
                                    <p:cond delay="0"/>
                                  </p:stCondLst>
                                  <p:iterate type="el" backwards="0">
                                    <p:tmAbs val="0"/>
                                  </p:iterate>
                                  <p:childTnLst>
                                    <p:animEffect filter="dissolve" transition="out">
                                      <p:cBhvr>
                                        <p:cTn id="10" dur="1500" fill="hold"/>
                                        <p:tgtEl>
                                          <p:spTgt spid="2743"/>
                                        </p:tgtEl>
                                      </p:cBhvr>
                                    </p:animEffect>
                                    <p:set>
                                      <p:cBhvr>
                                        <p:cTn id="11" fill="hold">
                                          <p:stCondLst>
                                            <p:cond delay="1499"/>
                                          </p:stCondLst>
                                        </p:cTn>
                                        <p:tgtEl>
                                          <p:spTgt spid="274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275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xit" nodeType="clickEffect" presetID="9" grpId="4" fill="hold">
                                  <p:stCondLst>
                                    <p:cond delay="0"/>
                                  </p:stCondLst>
                                  <p:iterate type="el" backwards="0">
                                    <p:tmAbs val="0"/>
                                  </p:iterate>
                                  <p:childTnLst>
                                    <p:animEffect filter="dissolve" transition="out">
                                      <p:cBhvr>
                                        <p:cTn id="19" dur="1500" fill="hold"/>
                                        <p:tgtEl>
                                          <p:spTgt spid="2758"/>
                                        </p:tgtEl>
                                      </p:cBhvr>
                                    </p:animEffect>
                                    <p:set>
                                      <p:cBhvr>
                                        <p:cTn id="20" fill="hold">
                                          <p:stCondLst>
                                            <p:cond delay="1499"/>
                                          </p:stCondLst>
                                        </p:cTn>
                                        <p:tgtEl>
                                          <p:spTgt spid="275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43" grpId="1"/>
      <p:bldP build="whole" bldLvl="1" animBg="1" rev="0" advAuto="0" spid="2743" grpId="2"/>
      <p:bldP build="whole" bldLvl="1" animBg="1" rev="0" advAuto="0" spid="2758" grpId="3"/>
      <p:bldP build="whole" bldLvl="1" animBg="1" rev="0" advAuto="0" spid="2758" grpId="4"/>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4" name="Rectangle 8"/>
          <p:cNvSpPr txBox="1"/>
          <p:nvPr>
            <p:ph type="sldNum" sz="quarter" idx="2"/>
          </p:nvPr>
        </p:nvSpPr>
        <p:spPr>
          <a:xfrm>
            <a:off x="4444584" y="6561907"/>
            <a:ext cx="254832"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65" name="Rectangle 1026"/>
          <p:cNvSpPr txBox="1"/>
          <p:nvPr>
            <p:ph type="title"/>
          </p:nvPr>
        </p:nvSpPr>
        <p:spPr>
          <a:prstGeom prst="rect">
            <a:avLst/>
          </a:prstGeom>
        </p:spPr>
        <p:txBody>
          <a:bodyPr/>
          <a:lstStyle/>
          <a:p>
            <a:pPr/>
            <a:r>
              <a:t>Gradient operators</a:t>
            </a:r>
          </a:p>
        </p:txBody>
      </p:sp>
      <p:pic>
        <p:nvPicPr>
          <p:cNvPr id="2766" name="Picture 1027" descr="Picture 1027"/>
          <p:cNvPicPr>
            <a:picLocks noChangeAspect="1"/>
          </p:cNvPicPr>
          <p:nvPr/>
        </p:nvPicPr>
        <p:blipFill>
          <a:blip r:embed="rId2">
            <a:extLst/>
          </a:blip>
          <a:stretch>
            <a:fillRect/>
          </a:stretch>
        </p:blipFill>
        <p:spPr>
          <a:xfrm>
            <a:off x="2444750" y="1962150"/>
            <a:ext cx="4781550" cy="3295650"/>
          </a:xfrm>
          <a:prstGeom prst="rect">
            <a:avLst/>
          </a:prstGeom>
          <a:ln w="12700">
            <a:miter lim="400000"/>
          </a:ln>
        </p:spPr>
      </p:pic>
      <p:sp>
        <p:nvSpPr>
          <p:cNvPr id="2767" name="Text Box 1028"/>
          <p:cNvSpPr txBox="1"/>
          <p:nvPr/>
        </p:nvSpPr>
        <p:spPr>
          <a:xfrm>
            <a:off x="1279529" y="5603878"/>
            <a:ext cx="6674916" cy="764157"/>
          </a:xfrm>
          <a:prstGeom prst="rect">
            <a:avLst/>
          </a:prstGeom>
          <a:ln w="12700">
            <a:miter lim="400000"/>
          </a:ln>
          <a:extLst>
            <a:ext uri="{C572A759-6A51-4108-AA02-DFA0A04FC94B}">
              <ma14:wrappingTextBoxFlag xmlns:ma14="http://schemas.microsoft.com/office/mac/drawingml/2011/main" val="1"/>
            </a:ext>
          </a:extLst>
        </p:spPr>
        <p:txBody>
          <a:bodyPr wrap="none" lIns="45652" tIns="45652" rIns="45652" bIns="45652">
            <a:spAutoFit/>
          </a:bodyPr>
          <a:lstStyle/>
          <a:p>
            <a:pPr>
              <a:defRPr sz="2400">
                <a:latin typeface="Times New Roman"/>
                <a:ea typeface="Times New Roman"/>
                <a:cs typeface="Times New Roman"/>
                <a:sym typeface="Times New Roman"/>
              </a:defRPr>
            </a:pPr>
            <a:r>
              <a:t>(a): Roberts’ cross operator  (b): 3x3 Prewitt operator</a:t>
            </a:r>
          </a:p>
          <a:p>
            <a:pPr>
              <a:defRPr sz="2400">
                <a:latin typeface="Times New Roman"/>
                <a:ea typeface="Times New Roman"/>
                <a:cs typeface="Times New Roman"/>
                <a:sym typeface="Times New Roman"/>
              </a:defRPr>
            </a:pPr>
            <a:r>
              <a:t>(c): Sobel operator  (d) 4x4 Prewitt operator</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9" name="Rectangle 2"/>
          <p:cNvSpPr txBox="1"/>
          <p:nvPr>
            <p:ph type="title"/>
          </p:nvPr>
        </p:nvSpPr>
        <p:spPr>
          <a:prstGeom prst="rect">
            <a:avLst/>
          </a:prstGeom>
        </p:spPr>
        <p:txBody>
          <a:bodyPr/>
          <a:lstStyle/>
          <a:p>
            <a:pPr/>
            <a:r>
              <a:t>Effects of noise</a:t>
            </a:r>
          </a:p>
        </p:txBody>
      </p:sp>
      <p:sp>
        <p:nvSpPr>
          <p:cNvPr id="2770" name="Rectangle 3"/>
          <p:cNvSpPr txBox="1"/>
          <p:nvPr>
            <p:ph type="body" sz="quarter" idx="1"/>
          </p:nvPr>
        </p:nvSpPr>
        <p:spPr>
          <a:xfrm>
            <a:off x="685800" y="914400"/>
            <a:ext cx="7772400" cy="914400"/>
          </a:xfrm>
          <a:prstGeom prst="rect">
            <a:avLst/>
          </a:prstGeom>
        </p:spPr>
        <p:txBody>
          <a:bodyPr/>
          <a:lstStyle>
            <a:lvl2pPr marL="741820" indent="-285314">
              <a:spcBef>
                <a:spcPts val="400"/>
              </a:spcBef>
              <a:defRPr sz="2000"/>
            </a:lvl2pPr>
          </a:lstStyle>
          <a:p>
            <a:pPr/>
            <a:r>
              <a:t>Consider a single row or column of the image</a:t>
            </a:r>
          </a:p>
          <a:p>
            <a:pPr lvl="1"/>
            <a:r>
              <a:t>Plotting intensity as a function of position gives a signal</a:t>
            </a:r>
          </a:p>
        </p:txBody>
      </p:sp>
      <p:pic>
        <p:nvPicPr>
          <p:cNvPr id="2771" name="Object 5" descr="Object 5"/>
          <p:cNvPicPr>
            <a:picLocks noChangeAspect="1"/>
          </p:cNvPicPr>
          <p:nvPr/>
        </p:nvPicPr>
        <p:blipFill>
          <a:blip r:embed="rId2">
            <a:extLst/>
          </a:blip>
          <a:stretch>
            <a:fillRect/>
          </a:stretch>
        </p:blipFill>
        <p:spPr>
          <a:xfrm>
            <a:off x="1839916" y="1917700"/>
            <a:ext cx="5018089" cy="1892300"/>
          </a:xfrm>
          <a:prstGeom prst="rect">
            <a:avLst/>
          </a:prstGeom>
          <a:ln w="12700">
            <a:miter lim="400000"/>
          </a:ln>
        </p:spPr>
      </p:pic>
      <p:pic>
        <p:nvPicPr>
          <p:cNvPr id="2772" name="Object 6" descr="Object 6"/>
          <p:cNvPicPr>
            <a:picLocks noChangeAspect="1"/>
          </p:cNvPicPr>
          <p:nvPr/>
        </p:nvPicPr>
        <p:blipFill>
          <a:blip r:embed="rId3">
            <a:extLst/>
          </a:blip>
          <a:stretch>
            <a:fillRect/>
          </a:stretch>
        </p:blipFill>
        <p:spPr>
          <a:xfrm>
            <a:off x="1744676" y="4038600"/>
            <a:ext cx="5037138" cy="1727200"/>
          </a:xfrm>
          <a:prstGeom prst="rect">
            <a:avLst/>
          </a:prstGeom>
          <a:ln w="12700">
            <a:miter lim="400000"/>
          </a:ln>
        </p:spPr>
      </p:pic>
      <p:pic>
        <p:nvPicPr>
          <p:cNvPr id="2773" name="Picture 8" descr="Picture 8"/>
          <p:cNvPicPr>
            <a:picLocks noChangeAspect="1"/>
          </p:cNvPicPr>
          <p:nvPr/>
        </p:nvPicPr>
        <p:blipFill>
          <a:blip r:embed="rId4">
            <a:extLst/>
          </a:blip>
          <a:stretch>
            <a:fillRect/>
          </a:stretch>
        </p:blipFill>
        <p:spPr>
          <a:xfrm>
            <a:off x="1101737" y="2520950"/>
            <a:ext cx="650876" cy="317501"/>
          </a:xfrm>
          <a:prstGeom prst="rect">
            <a:avLst/>
          </a:prstGeom>
          <a:ln w="12700">
            <a:miter lim="400000"/>
          </a:ln>
        </p:spPr>
      </p:pic>
      <p:pic>
        <p:nvPicPr>
          <p:cNvPr id="2774" name="Picture 10" descr="Picture 10"/>
          <p:cNvPicPr>
            <a:picLocks noChangeAspect="1"/>
          </p:cNvPicPr>
          <p:nvPr/>
        </p:nvPicPr>
        <p:blipFill>
          <a:blip r:embed="rId5">
            <a:extLst/>
          </a:blip>
          <a:stretch>
            <a:fillRect/>
          </a:stretch>
        </p:blipFill>
        <p:spPr>
          <a:xfrm>
            <a:off x="762000" y="4584700"/>
            <a:ext cx="987425" cy="444500"/>
          </a:xfrm>
          <a:prstGeom prst="rect">
            <a:avLst/>
          </a:prstGeom>
          <a:ln w="12700">
            <a:miter lim="400000"/>
          </a:ln>
        </p:spPr>
      </p:pic>
      <p:sp>
        <p:nvSpPr>
          <p:cNvPr id="2775" name="Rectangle 12"/>
          <p:cNvSpPr txBox="1"/>
          <p:nvPr/>
        </p:nvSpPr>
        <p:spPr>
          <a:xfrm>
            <a:off x="685800" y="6096000"/>
            <a:ext cx="7772400" cy="436933"/>
          </a:xfrm>
          <a:prstGeom prst="rect">
            <a:avLst/>
          </a:prstGeom>
          <a:ln w="12700">
            <a:miter lim="400000"/>
          </a:ln>
          <a:extLst>
            <a:ext uri="{C572A759-6A51-4108-AA02-DFA0A04FC94B}">
              <ma14:wrappingTextBoxFlag xmlns:ma14="http://schemas.microsoft.com/office/mac/drawingml/2011/main" val="1"/>
            </a:ext>
          </a:extLst>
        </p:spPr>
        <p:txBody>
          <a:bodyPr lIns="45652" tIns="45652" rIns="45652" bIns="45652">
            <a:spAutoFit/>
          </a:bodyPr>
          <a:lstStyle>
            <a:lvl1pPr marL="342900" indent="-342900" defTabSz="913009">
              <a:spcBef>
                <a:spcPts val="500"/>
              </a:spcBef>
              <a:defRPr sz="2400">
                <a:latin typeface="Arial"/>
                <a:ea typeface="Arial"/>
                <a:cs typeface="Arial"/>
                <a:sym typeface="Arial"/>
              </a:defRPr>
            </a:lvl1pPr>
          </a:lstStyle>
          <a:p>
            <a:pPr/>
            <a:r>
              <a:t>Where is the edge?</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7" name="Rectangle 20"/>
          <p:cNvSpPr txBox="1"/>
          <p:nvPr/>
        </p:nvSpPr>
        <p:spPr>
          <a:xfrm>
            <a:off x="685800" y="6324600"/>
            <a:ext cx="7772400" cy="436933"/>
          </a:xfrm>
          <a:prstGeom prst="rect">
            <a:avLst/>
          </a:prstGeom>
          <a:ln w="12700">
            <a:miter lim="400000"/>
          </a:ln>
          <a:extLst>
            <a:ext uri="{C572A759-6A51-4108-AA02-DFA0A04FC94B}">
              <ma14:wrappingTextBoxFlag xmlns:ma14="http://schemas.microsoft.com/office/mac/drawingml/2011/main" val="1"/>
            </a:ext>
          </a:extLst>
        </p:spPr>
        <p:txBody>
          <a:bodyPr lIns="45652" tIns="45652" rIns="45652" bIns="45652">
            <a:spAutoFit/>
          </a:bodyPr>
          <a:lstStyle>
            <a:lvl1pPr marL="342900" indent="-342900" defTabSz="913009">
              <a:spcBef>
                <a:spcPts val="500"/>
              </a:spcBef>
              <a:defRPr sz="2400">
                <a:latin typeface="Arial"/>
                <a:ea typeface="Arial"/>
                <a:cs typeface="Arial"/>
                <a:sym typeface="Arial"/>
              </a:defRPr>
            </a:lvl1pPr>
          </a:lstStyle>
          <a:p>
            <a:pPr/>
            <a:r>
              <a:t>Where is the edge?  </a:t>
            </a:r>
          </a:p>
        </p:txBody>
      </p:sp>
      <p:sp>
        <p:nvSpPr>
          <p:cNvPr id="2778" name="Rectangle 2"/>
          <p:cNvSpPr txBox="1"/>
          <p:nvPr>
            <p:ph type="title"/>
          </p:nvPr>
        </p:nvSpPr>
        <p:spPr>
          <a:prstGeom prst="rect">
            <a:avLst/>
          </a:prstGeom>
        </p:spPr>
        <p:txBody>
          <a:bodyPr/>
          <a:lstStyle/>
          <a:p>
            <a:pPr/>
            <a:r>
              <a:t>Solution:  smooth first</a:t>
            </a:r>
          </a:p>
        </p:txBody>
      </p:sp>
      <p:pic>
        <p:nvPicPr>
          <p:cNvPr id="2779" name="Object 9" descr="Object 9"/>
          <p:cNvPicPr>
            <a:picLocks noChangeAspect="1"/>
          </p:cNvPicPr>
          <p:nvPr/>
        </p:nvPicPr>
        <p:blipFill>
          <a:blip r:embed="rId2">
            <a:extLst/>
          </a:blip>
          <a:stretch>
            <a:fillRect/>
          </a:stretch>
        </p:blipFill>
        <p:spPr>
          <a:xfrm>
            <a:off x="2192338" y="914406"/>
            <a:ext cx="6418263" cy="5286376"/>
          </a:xfrm>
          <a:prstGeom prst="rect">
            <a:avLst/>
          </a:prstGeom>
          <a:ln w="12700">
            <a:miter lim="400000"/>
          </a:ln>
        </p:spPr>
      </p:pic>
      <p:pic>
        <p:nvPicPr>
          <p:cNvPr id="2780" name="Picture 15" descr="Picture 15"/>
          <p:cNvPicPr>
            <a:picLocks noChangeAspect="1"/>
          </p:cNvPicPr>
          <p:nvPr/>
        </p:nvPicPr>
        <p:blipFill>
          <a:blip r:embed="rId3">
            <a:extLst/>
          </a:blip>
          <a:stretch>
            <a:fillRect/>
          </a:stretch>
        </p:blipFill>
        <p:spPr>
          <a:xfrm>
            <a:off x="1066800" y="4027487"/>
            <a:ext cx="685800" cy="303213"/>
          </a:xfrm>
          <a:prstGeom prst="rect">
            <a:avLst/>
          </a:prstGeom>
          <a:ln w="12700">
            <a:miter lim="400000"/>
          </a:ln>
        </p:spPr>
      </p:pic>
      <p:pic>
        <p:nvPicPr>
          <p:cNvPr id="2781" name="Picture 17" descr="Picture 17"/>
          <p:cNvPicPr>
            <a:picLocks noChangeAspect="1"/>
          </p:cNvPicPr>
          <p:nvPr/>
        </p:nvPicPr>
        <p:blipFill>
          <a:blip r:embed="rId4">
            <a:extLst/>
          </a:blip>
          <a:stretch>
            <a:fillRect/>
          </a:stretch>
        </p:blipFill>
        <p:spPr>
          <a:xfrm>
            <a:off x="739775" y="5180012"/>
            <a:ext cx="1341438" cy="460376"/>
          </a:xfrm>
          <a:prstGeom prst="rect">
            <a:avLst/>
          </a:prstGeom>
          <a:ln w="12700">
            <a:miter lim="400000"/>
          </a:ln>
        </p:spPr>
      </p:pic>
      <p:pic>
        <p:nvPicPr>
          <p:cNvPr id="2782" name="Picture 18" descr="Picture 18"/>
          <p:cNvPicPr>
            <a:picLocks noChangeAspect="1"/>
          </p:cNvPicPr>
          <p:nvPr/>
        </p:nvPicPr>
        <p:blipFill>
          <a:blip r:embed="rId5">
            <a:extLst/>
          </a:blip>
          <a:stretch>
            <a:fillRect/>
          </a:stretch>
        </p:blipFill>
        <p:spPr>
          <a:xfrm>
            <a:off x="1333500" y="1601787"/>
            <a:ext cx="173038" cy="303213"/>
          </a:xfrm>
          <a:prstGeom prst="rect">
            <a:avLst/>
          </a:prstGeom>
          <a:ln w="12700">
            <a:miter lim="400000"/>
          </a:ln>
        </p:spPr>
      </p:pic>
      <p:pic>
        <p:nvPicPr>
          <p:cNvPr id="2783" name="Picture 19" descr="Picture 19"/>
          <p:cNvPicPr>
            <a:picLocks noChangeAspect="1"/>
          </p:cNvPicPr>
          <p:nvPr/>
        </p:nvPicPr>
        <p:blipFill>
          <a:blip r:embed="rId6">
            <a:extLst/>
          </a:blip>
          <a:stretch>
            <a:fillRect/>
          </a:stretch>
        </p:blipFill>
        <p:spPr>
          <a:xfrm>
            <a:off x="1328750" y="2840051"/>
            <a:ext cx="173038" cy="238126"/>
          </a:xfrm>
          <a:prstGeom prst="rect">
            <a:avLst/>
          </a:prstGeom>
          <a:ln w="12700">
            <a:miter lim="400000"/>
          </a:ln>
        </p:spPr>
      </p:pic>
      <p:grpSp>
        <p:nvGrpSpPr>
          <p:cNvPr id="2786" name="Group 23"/>
          <p:cNvGrpSpPr/>
          <p:nvPr/>
        </p:nvGrpSpPr>
        <p:grpSpPr>
          <a:xfrm>
            <a:off x="3581400" y="6321425"/>
            <a:ext cx="3856038" cy="460375"/>
            <a:chOff x="0" y="0"/>
            <a:chExt cx="3856037" cy="460375"/>
          </a:xfrm>
        </p:grpSpPr>
        <p:pic>
          <p:nvPicPr>
            <p:cNvPr id="2784" name="Picture 21" descr="Picture 21"/>
            <p:cNvPicPr>
              <a:picLocks noChangeAspect="1"/>
            </p:cNvPicPr>
            <p:nvPr/>
          </p:nvPicPr>
          <p:blipFill>
            <a:blip r:embed="rId4">
              <a:extLst/>
            </a:blip>
            <a:stretch>
              <a:fillRect/>
            </a:stretch>
          </p:blipFill>
          <p:spPr>
            <a:xfrm>
              <a:off x="2514600" y="0"/>
              <a:ext cx="1341438" cy="460375"/>
            </a:xfrm>
            <a:prstGeom prst="rect">
              <a:avLst/>
            </a:prstGeom>
            <a:ln w="12700" cap="flat">
              <a:noFill/>
              <a:miter lim="400000"/>
            </a:ln>
            <a:effectLst/>
          </p:spPr>
        </p:pic>
        <p:sp>
          <p:nvSpPr>
            <p:cNvPr id="2785" name="Rectangle 22"/>
            <p:cNvSpPr txBox="1"/>
            <p:nvPr/>
          </p:nvSpPr>
          <p:spPr>
            <a:xfrm>
              <a:off x="0" y="3175"/>
              <a:ext cx="2743200" cy="43706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defTabSz="913009">
                <a:spcBef>
                  <a:spcPts val="500"/>
                </a:spcBef>
                <a:defRPr sz="2400">
                  <a:latin typeface="Arial"/>
                  <a:ea typeface="Arial"/>
                  <a:cs typeface="Arial"/>
                  <a:sym typeface="Arial"/>
                </a:defRPr>
              </a:lvl1pPr>
            </a:lstStyle>
            <a:p>
              <a:pPr/>
              <a:r>
                <a:t>Look for peaks in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86"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88" name="Object 11" descr="Object 11"/>
          <p:cNvPicPr>
            <a:picLocks noChangeAspect="1"/>
          </p:cNvPicPr>
          <p:nvPr/>
        </p:nvPicPr>
        <p:blipFill>
          <a:blip r:embed="rId2">
            <a:extLst/>
          </a:blip>
          <a:stretch>
            <a:fillRect/>
          </a:stretch>
        </p:blipFill>
        <p:spPr>
          <a:xfrm>
            <a:off x="2532063" y="1857379"/>
            <a:ext cx="5713413" cy="4614863"/>
          </a:xfrm>
          <a:prstGeom prst="rect">
            <a:avLst/>
          </a:prstGeom>
          <a:ln w="12700">
            <a:miter lim="400000"/>
          </a:ln>
        </p:spPr>
      </p:pic>
      <p:sp>
        <p:nvSpPr>
          <p:cNvPr id="2789" name="Rectangle 2"/>
          <p:cNvSpPr txBox="1"/>
          <p:nvPr>
            <p:ph type="title"/>
          </p:nvPr>
        </p:nvSpPr>
        <p:spPr>
          <a:prstGeom prst="rect">
            <a:avLst/>
          </a:prstGeom>
        </p:spPr>
        <p:txBody>
          <a:bodyPr/>
          <a:lstStyle/>
          <a:p>
            <a:pPr/>
            <a:r>
              <a:t>Derivative theorem of convolution</a:t>
            </a:r>
          </a:p>
        </p:txBody>
      </p:sp>
      <p:sp>
        <p:nvSpPr>
          <p:cNvPr id="2790" name="Rectangle 3"/>
          <p:cNvSpPr txBox="1"/>
          <p:nvPr>
            <p:ph type="body" sz="quarter" idx="1"/>
          </p:nvPr>
        </p:nvSpPr>
        <p:spPr>
          <a:xfrm>
            <a:off x="685800" y="1524000"/>
            <a:ext cx="7772400" cy="533400"/>
          </a:xfrm>
          <a:prstGeom prst="rect">
            <a:avLst/>
          </a:prstGeom>
        </p:spPr>
        <p:txBody>
          <a:bodyPr/>
          <a:lstStyle/>
          <a:p>
            <a:pPr/>
            <a:r>
              <a:t>This saves us one operation:</a:t>
            </a:r>
          </a:p>
        </p:txBody>
      </p:sp>
      <p:pic>
        <p:nvPicPr>
          <p:cNvPr id="2791" name="Picture 10" descr="Picture 10"/>
          <p:cNvPicPr>
            <a:picLocks noChangeAspect="1"/>
          </p:cNvPicPr>
          <p:nvPr/>
        </p:nvPicPr>
        <p:blipFill>
          <a:blip r:embed="rId3">
            <a:extLst/>
          </a:blip>
          <a:stretch>
            <a:fillRect/>
          </a:stretch>
        </p:blipFill>
        <p:spPr>
          <a:xfrm>
            <a:off x="2286000" y="990603"/>
            <a:ext cx="3222625" cy="460376"/>
          </a:xfrm>
          <a:prstGeom prst="rect">
            <a:avLst/>
          </a:prstGeom>
          <a:ln w="12700">
            <a:miter lim="400000"/>
          </a:ln>
        </p:spPr>
      </p:pic>
      <p:pic>
        <p:nvPicPr>
          <p:cNvPr id="2792" name="Picture 14" descr="Picture 14"/>
          <p:cNvPicPr>
            <a:picLocks noChangeAspect="1"/>
          </p:cNvPicPr>
          <p:nvPr/>
        </p:nvPicPr>
        <p:blipFill>
          <a:blip r:embed="rId4">
            <a:extLst/>
          </a:blip>
          <a:stretch>
            <a:fillRect/>
          </a:stretch>
        </p:blipFill>
        <p:spPr>
          <a:xfrm>
            <a:off x="1333500" y="2590812"/>
            <a:ext cx="173038" cy="303214"/>
          </a:xfrm>
          <a:prstGeom prst="rect">
            <a:avLst/>
          </a:prstGeom>
          <a:ln w="12700">
            <a:miter lim="400000"/>
          </a:ln>
        </p:spPr>
      </p:pic>
      <p:pic>
        <p:nvPicPr>
          <p:cNvPr id="2793" name="Picture 16" descr="Picture 16"/>
          <p:cNvPicPr>
            <a:picLocks noChangeAspect="1"/>
          </p:cNvPicPr>
          <p:nvPr/>
        </p:nvPicPr>
        <p:blipFill>
          <a:blip r:embed="rId5">
            <a:extLst/>
          </a:blip>
          <a:stretch>
            <a:fillRect/>
          </a:stretch>
        </p:blipFill>
        <p:spPr>
          <a:xfrm>
            <a:off x="1147775" y="3962403"/>
            <a:ext cx="541338" cy="460376"/>
          </a:xfrm>
          <a:prstGeom prst="rect">
            <a:avLst/>
          </a:prstGeom>
          <a:ln w="12700">
            <a:miter lim="400000"/>
          </a:ln>
        </p:spPr>
      </p:pic>
      <p:pic>
        <p:nvPicPr>
          <p:cNvPr id="2794" name="Picture 17" descr="Picture 17"/>
          <p:cNvPicPr>
            <a:picLocks noChangeAspect="1"/>
          </p:cNvPicPr>
          <p:nvPr/>
        </p:nvPicPr>
        <p:blipFill>
          <a:blip r:embed="rId6">
            <a:extLst/>
          </a:blip>
          <a:stretch>
            <a:fillRect/>
          </a:stretch>
        </p:blipFill>
        <p:spPr>
          <a:xfrm>
            <a:off x="742950" y="5486403"/>
            <a:ext cx="1341438" cy="460376"/>
          </a:xfrm>
          <a:prstGeom prst="rect">
            <a:avLst/>
          </a:prstGeom>
          <a:ln w="12700">
            <a:miter lim="400000"/>
          </a:ln>
        </p:spPr>
      </p:pic>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6" name="Rectangle 2"/>
          <p:cNvSpPr txBox="1"/>
          <p:nvPr>
            <p:ph type="title"/>
          </p:nvPr>
        </p:nvSpPr>
        <p:spPr>
          <a:prstGeom prst="rect">
            <a:avLst/>
          </a:prstGeom>
        </p:spPr>
        <p:txBody>
          <a:bodyPr/>
          <a:lstStyle/>
          <a:p>
            <a:pPr/>
            <a:r>
              <a:t>Derivative of Gaussian filter</a:t>
            </a:r>
          </a:p>
        </p:txBody>
      </p:sp>
      <p:sp>
        <p:nvSpPr>
          <p:cNvPr id="2797" name="Rectangle 14"/>
          <p:cNvSpPr txBox="1"/>
          <p:nvPr>
            <p:ph type="body" sz="quarter" idx="1"/>
          </p:nvPr>
        </p:nvSpPr>
        <p:spPr>
          <a:xfrm>
            <a:off x="2667000" y="4267200"/>
            <a:ext cx="3886200" cy="1905000"/>
          </a:xfrm>
          <a:prstGeom prst="rect">
            <a:avLst/>
          </a:prstGeom>
        </p:spPr>
        <p:txBody>
          <a:bodyPr/>
          <a:lstStyle/>
          <a:p>
            <a:pPr/>
            <a:r>
              <a:t>Is this filter separable?</a:t>
            </a:r>
          </a:p>
        </p:txBody>
      </p:sp>
      <p:pic>
        <p:nvPicPr>
          <p:cNvPr id="2798" name="Object 8" descr="Object 8"/>
          <p:cNvPicPr>
            <a:picLocks noChangeAspect="1"/>
          </p:cNvPicPr>
          <p:nvPr/>
        </p:nvPicPr>
        <p:blipFill>
          <a:blip r:embed="rId2">
            <a:extLst/>
          </a:blip>
          <a:stretch>
            <a:fillRect/>
          </a:stretch>
        </p:blipFill>
        <p:spPr>
          <a:xfrm>
            <a:off x="0" y="1638300"/>
            <a:ext cx="3632200" cy="2552700"/>
          </a:xfrm>
          <a:prstGeom prst="rect">
            <a:avLst/>
          </a:prstGeom>
          <a:ln w="12700">
            <a:miter lim="400000"/>
          </a:ln>
        </p:spPr>
      </p:pic>
      <p:sp>
        <p:nvSpPr>
          <p:cNvPr id="2799" name="Text Box 7"/>
          <p:cNvSpPr txBox="1"/>
          <p:nvPr/>
        </p:nvSpPr>
        <p:spPr>
          <a:xfrm>
            <a:off x="3505200" y="2628900"/>
            <a:ext cx="1349385"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2400">
                <a:latin typeface="Arial"/>
                <a:ea typeface="Arial"/>
                <a:cs typeface="Arial"/>
                <a:sym typeface="Arial"/>
              </a:defRPr>
            </a:lvl1pPr>
          </a:lstStyle>
          <a:p>
            <a:pPr/>
            <a:r>
              <a:t>* [1 -1] = </a:t>
            </a:r>
          </a:p>
        </p:txBody>
      </p:sp>
      <p:pic>
        <p:nvPicPr>
          <p:cNvPr id="2800" name="Object 10" descr="Object 10"/>
          <p:cNvPicPr>
            <a:picLocks noChangeAspect="1"/>
          </p:cNvPicPr>
          <p:nvPr/>
        </p:nvPicPr>
        <p:blipFill>
          <a:blip r:embed="rId3">
            <a:extLst/>
          </a:blip>
          <a:stretch>
            <a:fillRect/>
          </a:stretch>
        </p:blipFill>
        <p:spPr>
          <a:xfrm>
            <a:off x="5334000" y="2171700"/>
            <a:ext cx="3810000" cy="166846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9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97">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797" grpId="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2" name="Rectangle 2"/>
          <p:cNvSpPr txBox="1"/>
          <p:nvPr>
            <p:ph type="title"/>
          </p:nvPr>
        </p:nvSpPr>
        <p:spPr>
          <a:prstGeom prst="rect">
            <a:avLst/>
          </a:prstGeom>
        </p:spPr>
        <p:txBody>
          <a:bodyPr/>
          <a:lstStyle/>
          <a:p>
            <a:pPr/>
            <a:r>
              <a:t>Derivative of Gaussian filter</a:t>
            </a:r>
          </a:p>
        </p:txBody>
      </p:sp>
      <p:sp>
        <p:nvSpPr>
          <p:cNvPr id="2803" name="Rectangle 3"/>
          <p:cNvSpPr txBox="1"/>
          <p:nvPr>
            <p:ph type="body" sz="quarter" idx="1"/>
          </p:nvPr>
        </p:nvSpPr>
        <p:spPr>
          <a:xfrm>
            <a:off x="685800" y="6019800"/>
            <a:ext cx="7772400" cy="838200"/>
          </a:xfrm>
          <a:prstGeom prst="rect">
            <a:avLst/>
          </a:prstGeom>
        </p:spPr>
        <p:txBody>
          <a:bodyPr/>
          <a:lstStyle/>
          <a:p>
            <a:pPr/>
            <a:r>
              <a:t>Which one finds horizontal/vertical edges?</a:t>
            </a:r>
          </a:p>
        </p:txBody>
      </p:sp>
      <p:pic>
        <p:nvPicPr>
          <p:cNvPr id="2804" name="Picture 4" descr="Picture 4"/>
          <p:cNvPicPr>
            <a:picLocks noChangeAspect="1"/>
          </p:cNvPicPr>
          <p:nvPr/>
        </p:nvPicPr>
        <p:blipFill>
          <a:blip r:embed="rId2">
            <a:extLst/>
          </a:blip>
          <a:stretch>
            <a:fillRect/>
          </a:stretch>
        </p:blipFill>
        <p:spPr>
          <a:xfrm>
            <a:off x="2057400" y="4114800"/>
            <a:ext cx="1752600" cy="1752600"/>
          </a:xfrm>
          <a:prstGeom prst="rect">
            <a:avLst/>
          </a:prstGeom>
          <a:ln w="12700">
            <a:miter lim="400000"/>
          </a:ln>
        </p:spPr>
      </p:pic>
      <p:pic>
        <p:nvPicPr>
          <p:cNvPr id="2805" name="Picture 5" descr="Picture 5"/>
          <p:cNvPicPr>
            <a:picLocks noChangeAspect="1"/>
          </p:cNvPicPr>
          <p:nvPr/>
        </p:nvPicPr>
        <p:blipFill>
          <a:blip r:embed="rId3">
            <a:extLst/>
          </a:blip>
          <a:stretch>
            <a:fillRect/>
          </a:stretch>
        </p:blipFill>
        <p:spPr>
          <a:xfrm>
            <a:off x="5486400" y="4114800"/>
            <a:ext cx="1752600" cy="1752600"/>
          </a:xfrm>
          <a:prstGeom prst="rect">
            <a:avLst/>
          </a:prstGeom>
          <a:ln w="12700">
            <a:miter lim="400000"/>
          </a:ln>
        </p:spPr>
      </p:pic>
      <p:pic>
        <p:nvPicPr>
          <p:cNvPr id="2806" name="Picture 6" descr="Picture 6"/>
          <p:cNvPicPr>
            <a:picLocks noChangeAspect="1"/>
          </p:cNvPicPr>
          <p:nvPr/>
        </p:nvPicPr>
        <p:blipFill>
          <a:blip r:embed="rId4">
            <a:extLst/>
          </a:blip>
          <a:stretch>
            <a:fillRect/>
          </a:stretch>
        </p:blipFill>
        <p:spPr>
          <a:xfrm>
            <a:off x="1219200" y="1006475"/>
            <a:ext cx="3429000" cy="2700339"/>
          </a:xfrm>
          <a:prstGeom prst="rect">
            <a:avLst/>
          </a:prstGeom>
          <a:ln w="12700">
            <a:miter lim="400000"/>
          </a:ln>
        </p:spPr>
      </p:pic>
      <p:pic>
        <p:nvPicPr>
          <p:cNvPr id="2807" name="Picture 7" descr="Picture 7"/>
          <p:cNvPicPr>
            <a:picLocks noChangeAspect="1"/>
          </p:cNvPicPr>
          <p:nvPr/>
        </p:nvPicPr>
        <p:blipFill>
          <a:blip r:embed="rId5">
            <a:extLst/>
          </a:blip>
          <a:stretch>
            <a:fillRect/>
          </a:stretch>
        </p:blipFill>
        <p:spPr>
          <a:xfrm>
            <a:off x="4572000" y="990600"/>
            <a:ext cx="3363913" cy="2759075"/>
          </a:xfrm>
          <a:prstGeom prst="rect">
            <a:avLst/>
          </a:prstGeom>
          <a:ln w="12700">
            <a:miter lim="400000"/>
          </a:ln>
        </p:spPr>
      </p:pic>
      <p:sp>
        <p:nvSpPr>
          <p:cNvPr id="2808" name="Text Box 8"/>
          <p:cNvSpPr txBox="1"/>
          <p:nvPr/>
        </p:nvSpPr>
        <p:spPr>
          <a:xfrm>
            <a:off x="2117725" y="3544887"/>
            <a:ext cx="1510120" cy="43707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914400">
              <a:defRPr i="1" sz="2400">
                <a:latin typeface="Arial"/>
                <a:ea typeface="Arial"/>
                <a:cs typeface="Arial"/>
                <a:sym typeface="Arial"/>
              </a:defRPr>
            </a:pPr>
            <a:r>
              <a:t>x</a:t>
            </a:r>
            <a:r>
              <a:rPr i="0"/>
              <a:t>-direction</a:t>
            </a:r>
          </a:p>
        </p:txBody>
      </p:sp>
      <p:sp>
        <p:nvSpPr>
          <p:cNvPr id="2809" name="Text Box 9"/>
          <p:cNvSpPr txBox="1"/>
          <p:nvPr/>
        </p:nvSpPr>
        <p:spPr>
          <a:xfrm>
            <a:off x="5570537" y="3505200"/>
            <a:ext cx="1510121"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914400">
              <a:defRPr i="1" sz="2400">
                <a:latin typeface="Arial"/>
                <a:ea typeface="Arial"/>
                <a:cs typeface="Arial"/>
                <a:sym typeface="Arial"/>
              </a:defRPr>
            </a:pPr>
            <a:r>
              <a:t>y</a:t>
            </a:r>
            <a:r>
              <a:rPr i="0"/>
              <a:t>-direction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0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803">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803" grpId="1"/>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1" name="Rectangle 2"/>
          <p:cNvSpPr txBox="1"/>
          <p:nvPr>
            <p:ph type="title"/>
          </p:nvPr>
        </p:nvSpPr>
        <p:spPr>
          <a:prstGeom prst="rect">
            <a:avLst/>
          </a:prstGeom>
        </p:spPr>
        <p:txBody>
          <a:bodyPr/>
          <a:lstStyle/>
          <a:p>
            <a:pPr/>
            <a:r>
              <a:t>Laplacian of Gaussian</a:t>
            </a:r>
          </a:p>
        </p:txBody>
      </p:sp>
      <p:sp>
        <p:nvSpPr>
          <p:cNvPr id="2812" name="Rectangle 3"/>
          <p:cNvSpPr txBox="1"/>
          <p:nvPr>
            <p:ph type="body" idx="1"/>
          </p:nvPr>
        </p:nvSpPr>
        <p:spPr>
          <a:xfrm>
            <a:off x="685800" y="1066800"/>
            <a:ext cx="7772400" cy="5257800"/>
          </a:xfrm>
          <a:prstGeom prst="rect">
            <a:avLst/>
          </a:prstGeom>
        </p:spPr>
        <p:txBody>
          <a:bodyPr/>
          <a:lstStyle/>
          <a:p>
            <a:pPr/>
            <a:r>
              <a:t>Consider  </a:t>
            </a:r>
          </a:p>
        </p:txBody>
      </p:sp>
      <p:pic>
        <p:nvPicPr>
          <p:cNvPr id="2813" name="Object 4" descr="Object 4"/>
          <p:cNvPicPr>
            <a:picLocks noChangeAspect="1"/>
          </p:cNvPicPr>
          <p:nvPr/>
        </p:nvPicPr>
        <p:blipFill>
          <a:blip r:embed="rId2">
            <a:extLst/>
          </a:blip>
          <a:stretch>
            <a:fillRect/>
          </a:stretch>
        </p:blipFill>
        <p:spPr>
          <a:xfrm>
            <a:off x="2532063" y="1447800"/>
            <a:ext cx="5822951" cy="4725988"/>
          </a:xfrm>
          <a:prstGeom prst="rect">
            <a:avLst/>
          </a:prstGeom>
          <a:ln w="12700">
            <a:miter lim="400000"/>
          </a:ln>
        </p:spPr>
      </p:pic>
      <p:pic>
        <p:nvPicPr>
          <p:cNvPr id="2814" name="Picture 7" descr="Picture 7"/>
          <p:cNvPicPr>
            <a:picLocks noChangeAspect="1"/>
          </p:cNvPicPr>
          <p:nvPr/>
        </p:nvPicPr>
        <p:blipFill>
          <a:blip r:embed="rId3">
            <a:extLst/>
          </a:blip>
          <a:stretch>
            <a:fillRect/>
          </a:stretch>
        </p:blipFill>
        <p:spPr>
          <a:xfrm>
            <a:off x="2286000" y="984250"/>
            <a:ext cx="1482725" cy="539750"/>
          </a:xfrm>
          <a:prstGeom prst="rect">
            <a:avLst/>
          </a:prstGeom>
          <a:ln w="12700">
            <a:miter lim="400000"/>
          </a:ln>
        </p:spPr>
      </p:pic>
      <p:pic>
        <p:nvPicPr>
          <p:cNvPr id="2815" name="Picture 8" descr="Picture 8"/>
          <p:cNvPicPr>
            <a:picLocks noChangeAspect="1"/>
          </p:cNvPicPr>
          <p:nvPr/>
        </p:nvPicPr>
        <p:blipFill>
          <a:blip r:embed="rId4">
            <a:extLst/>
          </a:blip>
          <a:stretch>
            <a:fillRect/>
          </a:stretch>
        </p:blipFill>
        <p:spPr>
          <a:xfrm>
            <a:off x="1333500" y="2181237"/>
            <a:ext cx="173038" cy="303214"/>
          </a:xfrm>
          <a:prstGeom prst="rect">
            <a:avLst/>
          </a:prstGeom>
          <a:ln w="12700">
            <a:miter lim="400000"/>
          </a:ln>
        </p:spPr>
      </p:pic>
      <p:pic>
        <p:nvPicPr>
          <p:cNvPr id="2816" name="Picture 11" descr="Picture 11"/>
          <p:cNvPicPr>
            <a:picLocks noChangeAspect="1"/>
          </p:cNvPicPr>
          <p:nvPr/>
        </p:nvPicPr>
        <p:blipFill>
          <a:blip r:embed="rId5">
            <a:extLst/>
          </a:blip>
          <a:stretch>
            <a:fillRect/>
          </a:stretch>
        </p:blipFill>
        <p:spPr>
          <a:xfrm>
            <a:off x="1071566" y="3471876"/>
            <a:ext cx="687388" cy="541338"/>
          </a:xfrm>
          <a:prstGeom prst="rect">
            <a:avLst/>
          </a:prstGeom>
          <a:ln w="12700">
            <a:miter lim="400000"/>
          </a:ln>
        </p:spPr>
      </p:pic>
      <p:pic>
        <p:nvPicPr>
          <p:cNvPr id="2817" name="Picture 12" descr="Picture 12"/>
          <p:cNvPicPr>
            <a:picLocks noChangeAspect="1"/>
          </p:cNvPicPr>
          <p:nvPr/>
        </p:nvPicPr>
        <p:blipFill>
          <a:blip r:embed="rId6">
            <a:extLst/>
          </a:blip>
          <a:stretch>
            <a:fillRect/>
          </a:stretch>
        </p:blipFill>
        <p:spPr>
          <a:xfrm>
            <a:off x="674687" y="5035553"/>
            <a:ext cx="1482726" cy="539751"/>
          </a:xfrm>
          <a:prstGeom prst="rect">
            <a:avLst/>
          </a:prstGeom>
          <a:ln w="12700">
            <a:miter lim="400000"/>
          </a:ln>
        </p:spPr>
      </p:pic>
      <p:sp>
        <p:nvSpPr>
          <p:cNvPr id="2818" name="Text Box 13"/>
          <p:cNvSpPr txBox="1"/>
          <p:nvPr/>
        </p:nvSpPr>
        <p:spPr>
          <a:xfrm>
            <a:off x="4268419" y="3479806"/>
            <a:ext cx="2442319" cy="617227"/>
          </a:xfrm>
          <a:prstGeom prst="rect">
            <a:avLst/>
          </a:prstGeom>
          <a:ln w="12700">
            <a:miter lim="400000"/>
          </a:ln>
          <a:extLst>
            <a:ext uri="{C572A759-6A51-4108-AA02-DFA0A04FC94B}">
              <ma14:wrappingTextBoxFlag xmlns:ma14="http://schemas.microsoft.com/office/mac/drawingml/2011/main" val="1"/>
            </a:ext>
          </a:extLst>
        </p:spPr>
        <p:txBody>
          <a:bodyPr wrap="none" lIns="45652" tIns="45652" rIns="45652" bIns="45652">
            <a:spAutoFit/>
          </a:bodyPr>
          <a:lstStyle/>
          <a:p>
            <a:pPr algn="ctr" defTabSz="913009">
              <a:defRPr>
                <a:latin typeface="Arial"/>
                <a:ea typeface="Arial"/>
                <a:cs typeface="Arial"/>
                <a:sym typeface="Arial"/>
              </a:defRPr>
            </a:pPr>
            <a:r>
              <a:t>Laplacian of Gaussian</a:t>
            </a:r>
            <a:endParaRPr sz="2400">
              <a:latin typeface="Times New Roman"/>
              <a:ea typeface="Times New Roman"/>
              <a:cs typeface="Times New Roman"/>
              <a:sym typeface="Times New Roman"/>
            </a:endParaRPr>
          </a:p>
          <a:p>
            <a:pPr algn="ctr" defTabSz="913009">
              <a:defRPr>
                <a:latin typeface="Arial"/>
                <a:ea typeface="Arial"/>
                <a:cs typeface="Arial"/>
                <a:sym typeface="Arial"/>
              </a:defRPr>
            </a:pPr>
            <a:r>
              <a:t>operator</a:t>
            </a:r>
          </a:p>
        </p:txBody>
      </p:sp>
      <p:sp>
        <p:nvSpPr>
          <p:cNvPr id="2819" name="Rectangle 14"/>
          <p:cNvSpPr txBox="1"/>
          <p:nvPr/>
        </p:nvSpPr>
        <p:spPr>
          <a:xfrm>
            <a:off x="685800" y="6324600"/>
            <a:ext cx="3082925" cy="436933"/>
          </a:xfrm>
          <a:prstGeom prst="rect">
            <a:avLst/>
          </a:prstGeom>
          <a:ln w="12700">
            <a:miter lim="400000"/>
          </a:ln>
          <a:extLst>
            <a:ext uri="{C572A759-6A51-4108-AA02-DFA0A04FC94B}">
              <ma14:wrappingTextBoxFlag xmlns:ma14="http://schemas.microsoft.com/office/mac/drawingml/2011/main" val="1"/>
            </a:ext>
          </a:extLst>
        </p:spPr>
        <p:txBody>
          <a:bodyPr lIns="45652" tIns="45652" rIns="45652" bIns="45652">
            <a:spAutoFit/>
          </a:bodyPr>
          <a:lstStyle>
            <a:lvl1pPr marL="342900" indent="-342900" defTabSz="913009">
              <a:spcBef>
                <a:spcPts val="500"/>
              </a:spcBef>
              <a:defRPr sz="2400">
                <a:latin typeface="Arial"/>
                <a:ea typeface="Arial"/>
                <a:cs typeface="Arial"/>
                <a:sym typeface="Arial"/>
              </a:defRPr>
            </a:lvl1pPr>
          </a:lstStyle>
          <a:p>
            <a:pPr/>
            <a:r>
              <a:t>Where is the edge?  </a:t>
            </a:r>
          </a:p>
        </p:txBody>
      </p:sp>
      <p:sp>
        <p:nvSpPr>
          <p:cNvPr id="2820" name="Rectangle 15"/>
          <p:cNvSpPr txBox="1"/>
          <p:nvPr/>
        </p:nvSpPr>
        <p:spPr>
          <a:xfrm>
            <a:off x="3775075" y="6324600"/>
            <a:ext cx="4579938" cy="436933"/>
          </a:xfrm>
          <a:prstGeom prst="rect">
            <a:avLst/>
          </a:prstGeom>
          <a:ln w="12700">
            <a:miter lim="400000"/>
          </a:ln>
          <a:extLst>
            <a:ext uri="{C572A759-6A51-4108-AA02-DFA0A04FC94B}">
              <ma14:wrappingTextBoxFlag xmlns:ma14="http://schemas.microsoft.com/office/mac/drawingml/2011/main" val="1"/>
            </a:ext>
          </a:extLst>
        </p:spPr>
        <p:txBody>
          <a:bodyPr lIns="45652" tIns="45652" rIns="45652" bIns="45652">
            <a:spAutoFit/>
          </a:bodyPr>
          <a:lstStyle>
            <a:lvl1pPr marL="342900" indent="-342900" defTabSz="913009">
              <a:spcBef>
                <a:spcPts val="500"/>
              </a:spcBef>
              <a:defRPr sz="2400">
                <a:latin typeface="Arial"/>
                <a:ea typeface="Arial"/>
                <a:cs typeface="Arial"/>
                <a:sym typeface="Arial"/>
              </a:defRPr>
            </a:lvl1pPr>
          </a:lstStyle>
          <a:p>
            <a:pPr/>
            <a:r>
              <a:t>Zero-crossings of bottom graph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20" grpId="1"/>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2" name="Rectangle 2"/>
          <p:cNvSpPr txBox="1"/>
          <p:nvPr>
            <p:ph type="title"/>
          </p:nvPr>
        </p:nvSpPr>
        <p:spPr>
          <a:prstGeom prst="rect">
            <a:avLst/>
          </a:prstGeom>
        </p:spPr>
        <p:txBody>
          <a:bodyPr/>
          <a:lstStyle/>
          <a:p>
            <a:pPr/>
            <a:r>
              <a:t>2D edge detection filters</a:t>
            </a:r>
          </a:p>
        </p:txBody>
      </p:sp>
      <p:pic>
        <p:nvPicPr>
          <p:cNvPr id="2823" name="Object 4" descr="Object 4"/>
          <p:cNvPicPr>
            <a:picLocks noChangeAspect="1"/>
          </p:cNvPicPr>
          <p:nvPr/>
        </p:nvPicPr>
        <p:blipFill>
          <a:blip r:embed="rId2">
            <a:extLst/>
          </a:blip>
          <a:stretch>
            <a:fillRect/>
          </a:stretch>
        </p:blipFill>
        <p:spPr>
          <a:xfrm>
            <a:off x="304810" y="1066800"/>
            <a:ext cx="2733676" cy="1920875"/>
          </a:xfrm>
          <a:prstGeom prst="rect">
            <a:avLst/>
          </a:prstGeom>
          <a:ln w="12700">
            <a:miter lim="400000"/>
          </a:ln>
        </p:spPr>
      </p:pic>
      <p:pic>
        <p:nvPicPr>
          <p:cNvPr id="2824" name="Object 5" descr="Object 5"/>
          <p:cNvPicPr>
            <a:picLocks noChangeAspect="1"/>
          </p:cNvPicPr>
          <p:nvPr/>
        </p:nvPicPr>
        <p:blipFill>
          <a:blip r:embed="rId3">
            <a:extLst/>
          </a:blip>
          <a:stretch>
            <a:fillRect/>
          </a:stretch>
        </p:blipFill>
        <p:spPr>
          <a:xfrm>
            <a:off x="3200400" y="1958975"/>
            <a:ext cx="3006725" cy="1317625"/>
          </a:xfrm>
          <a:prstGeom prst="rect">
            <a:avLst/>
          </a:prstGeom>
          <a:ln w="12700">
            <a:miter lim="400000"/>
          </a:ln>
        </p:spPr>
      </p:pic>
      <p:pic>
        <p:nvPicPr>
          <p:cNvPr id="2825" name="Object 6" descr="Object 6"/>
          <p:cNvPicPr>
            <a:picLocks noChangeAspect="1"/>
          </p:cNvPicPr>
          <p:nvPr/>
        </p:nvPicPr>
        <p:blipFill>
          <a:blip r:embed="rId4">
            <a:extLst/>
          </a:blip>
          <a:stretch>
            <a:fillRect/>
          </a:stretch>
        </p:blipFill>
        <p:spPr>
          <a:xfrm>
            <a:off x="6315078" y="2238381"/>
            <a:ext cx="2600326" cy="2638426"/>
          </a:xfrm>
          <a:prstGeom prst="rect">
            <a:avLst/>
          </a:prstGeom>
          <a:ln w="12700">
            <a:miter lim="400000"/>
          </a:ln>
        </p:spPr>
      </p:pic>
      <p:pic>
        <p:nvPicPr>
          <p:cNvPr id="2826" name="Picture 13" descr="Picture 13"/>
          <p:cNvPicPr>
            <a:picLocks noChangeAspect="1"/>
          </p:cNvPicPr>
          <p:nvPr/>
        </p:nvPicPr>
        <p:blipFill>
          <a:blip r:embed="rId5">
            <a:extLst/>
          </a:blip>
          <a:stretch>
            <a:fillRect/>
          </a:stretch>
        </p:blipFill>
        <p:spPr>
          <a:xfrm>
            <a:off x="315913" y="3592524"/>
            <a:ext cx="2747962" cy="598488"/>
          </a:xfrm>
          <a:prstGeom prst="rect">
            <a:avLst/>
          </a:prstGeom>
          <a:ln w="12700">
            <a:miter lim="400000"/>
          </a:ln>
        </p:spPr>
      </p:pic>
      <p:pic>
        <p:nvPicPr>
          <p:cNvPr id="2827" name="Picture 15" descr="Picture 15"/>
          <p:cNvPicPr>
            <a:picLocks noChangeAspect="1"/>
          </p:cNvPicPr>
          <p:nvPr/>
        </p:nvPicPr>
        <p:blipFill>
          <a:blip r:embed="rId6">
            <a:extLst/>
          </a:blip>
          <a:stretch>
            <a:fillRect/>
          </a:stretch>
        </p:blipFill>
        <p:spPr>
          <a:xfrm>
            <a:off x="6091237" y="3749675"/>
            <a:ext cx="1211263" cy="288925"/>
          </a:xfrm>
          <a:prstGeom prst="rect">
            <a:avLst/>
          </a:prstGeom>
          <a:ln w="12700">
            <a:miter lim="400000"/>
          </a:ln>
        </p:spPr>
      </p:pic>
      <p:sp>
        <p:nvSpPr>
          <p:cNvPr id="2828" name="Rectangle 17"/>
          <p:cNvSpPr txBox="1"/>
          <p:nvPr>
            <p:ph type="body" sz="quarter" idx="1"/>
          </p:nvPr>
        </p:nvSpPr>
        <p:spPr>
          <a:xfrm>
            <a:off x="685800" y="4953000"/>
            <a:ext cx="7772400" cy="1219200"/>
          </a:xfrm>
          <a:prstGeom prst="rect">
            <a:avLst/>
          </a:prstGeom>
        </p:spPr>
        <p:txBody>
          <a:bodyPr/>
          <a:lstStyle/>
          <a:p>
            <a:pPr/>
            <a:r>
              <a:t>      is the </a:t>
            </a:r>
            <a:r>
              <a:rPr b="1"/>
              <a:t>Laplacian</a:t>
            </a:r>
            <a:r>
              <a:t> operator:</a:t>
            </a:r>
          </a:p>
        </p:txBody>
      </p:sp>
      <p:pic>
        <p:nvPicPr>
          <p:cNvPr id="2829" name="Picture 19" descr="Picture 19"/>
          <p:cNvPicPr>
            <a:picLocks noChangeAspect="1"/>
          </p:cNvPicPr>
          <p:nvPr/>
        </p:nvPicPr>
        <p:blipFill>
          <a:blip r:embed="rId7">
            <a:extLst/>
          </a:blip>
          <a:stretch>
            <a:fillRect/>
          </a:stretch>
        </p:blipFill>
        <p:spPr>
          <a:xfrm>
            <a:off x="762004" y="4953010"/>
            <a:ext cx="430214" cy="334964"/>
          </a:xfrm>
          <a:prstGeom prst="rect">
            <a:avLst/>
          </a:prstGeom>
          <a:ln w="12700">
            <a:miter lim="400000"/>
          </a:ln>
        </p:spPr>
      </p:pic>
      <p:pic>
        <p:nvPicPr>
          <p:cNvPr id="2830" name="Picture 22" descr="Picture 22"/>
          <p:cNvPicPr>
            <a:picLocks noChangeAspect="1"/>
          </p:cNvPicPr>
          <p:nvPr/>
        </p:nvPicPr>
        <p:blipFill>
          <a:blip r:embed="rId8">
            <a:extLst/>
          </a:blip>
          <a:stretch>
            <a:fillRect/>
          </a:stretch>
        </p:blipFill>
        <p:spPr>
          <a:xfrm>
            <a:off x="2908300" y="5576899"/>
            <a:ext cx="2578100" cy="600076"/>
          </a:xfrm>
          <a:prstGeom prst="rect">
            <a:avLst/>
          </a:prstGeom>
          <a:ln w="12700">
            <a:miter lim="400000"/>
          </a:ln>
        </p:spPr>
      </p:pic>
      <p:sp>
        <p:nvSpPr>
          <p:cNvPr id="2831" name="Text Box 23"/>
          <p:cNvSpPr txBox="1"/>
          <p:nvPr/>
        </p:nvSpPr>
        <p:spPr>
          <a:xfrm>
            <a:off x="6433758" y="1843096"/>
            <a:ext cx="2366138" cy="350546"/>
          </a:xfrm>
          <a:prstGeom prst="rect">
            <a:avLst/>
          </a:prstGeom>
          <a:ln w="12700">
            <a:miter lim="400000"/>
          </a:ln>
          <a:extLst>
            <a:ext uri="{C572A759-6A51-4108-AA02-DFA0A04FC94B}">
              <ma14:wrappingTextBoxFlag xmlns:ma14="http://schemas.microsoft.com/office/mac/drawingml/2011/main" val="1"/>
            </a:ext>
          </a:extLst>
        </p:spPr>
        <p:txBody>
          <a:bodyPr wrap="none" lIns="45661" tIns="45661" rIns="45661" bIns="45661">
            <a:spAutoFit/>
          </a:bodyPr>
          <a:lstStyle>
            <a:lvl1pPr algn="ctr">
              <a:defRPr>
                <a:latin typeface="Arial"/>
                <a:ea typeface="Arial"/>
                <a:cs typeface="Arial"/>
                <a:sym typeface="Arial"/>
              </a:defRPr>
            </a:lvl1pPr>
          </a:lstStyle>
          <a:p>
            <a:pPr/>
            <a:r>
              <a:t>Laplacian of Gaussian</a:t>
            </a:r>
          </a:p>
        </p:txBody>
      </p:sp>
      <p:sp>
        <p:nvSpPr>
          <p:cNvPr id="2832" name="Text Box 24"/>
          <p:cNvSpPr txBox="1"/>
          <p:nvPr/>
        </p:nvSpPr>
        <p:spPr>
          <a:xfrm>
            <a:off x="1100244" y="3214696"/>
            <a:ext cx="1069771" cy="350546"/>
          </a:xfrm>
          <a:prstGeom prst="rect">
            <a:avLst/>
          </a:prstGeom>
          <a:ln w="12700">
            <a:miter lim="400000"/>
          </a:ln>
          <a:extLst>
            <a:ext uri="{C572A759-6A51-4108-AA02-DFA0A04FC94B}">
              <ma14:wrappingTextBoxFlag xmlns:ma14="http://schemas.microsoft.com/office/mac/drawingml/2011/main" val="1"/>
            </a:ext>
          </a:extLst>
        </p:spPr>
        <p:txBody>
          <a:bodyPr wrap="none" lIns="45661" tIns="45661" rIns="45661" bIns="45661">
            <a:spAutoFit/>
          </a:bodyPr>
          <a:lstStyle>
            <a:lvl1pPr algn="ctr">
              <a:defRPr>
                <a:latin typeface="Arial"/>
                <a:ea typeface="Arial"/>
                <a:cs typeface="Arial"/>
                <a:sym typeface="Arial"/>
              </a:defRPr>
            </a:lvl1pPr>
          </a:lstStyle>
          <a:p>
            <a:pPr/>
            <a:r>
              <a:t>Gaussian</a:t>
            </a:r>
          </a:p>
        </p:txBody>
      </p:sp>
      <p:sp>
        <p:nvSpPr>
          <p:cNvPr id="2833" name="Text Box 25"/>
          <p:cNvSpPr txBox="1"/>
          <p:nvPr/>
        </p:nvSpPr>
        <p:spPr>
          <a:xfrm>
            <a:off x="3424030" y="3214696"/>
            <a:ext cx="2365804" cy="350546"/>
          </a:xfrm>
          <a:prstGeom prst="rect">
            <a:avLst/>
          </a:prstGeom>
          <a:ln w="12700">
            <a:miter lim="400000"/>
          </a:ln>
          <a:extLst>
            <a:ext uri="{C572A759-6A51-4108-AA02-DFA0A04FC94B}">
              <ma14:wrappingTextBoxFlag xmlns:ma14="http://schemas.microsoft.com/office/mac/drawingml/2011/main" val="1"/>
            </a:ext>
          </a:extLst>
        </p:spPr>
        <p:txBody>
          <a:bodyPr wrap="none" lIns="45661" tIns="45661" rIns="45661" bIns="45661">
            <a:spAutoFit/>
          </a:bodyPr>
          <a:lstStyle>
            <a:lvl1pPr algn="ctr">
              <a:defRPr>
                <a:latin typeface="Arial"/>
                <a:ea typeface="Arial"/>
                <a:cs typeface="Arial"/>
                <a:sym typeface="Arial"/>
              </a:defRPr>
            </a:lvl1pPr>
          </a:lstStyle>
          <a:p>
            <a:pPr/>
            <a:r>
              <a:t>derivative of Gaussian</a:t>
            </a:r>
          </a:p>
        </p:txBody>
      </p:sp>
      <p:pic>
        <p:nvPicPr>
          <p:cNvPr id="2834" name="Picture 26" descr="Picture 26"/>
          <p:cNvPicPr>
            <a:picLocks noChangeAspect="1"/>
          </p:cNvPicPr>
          <p:nvPr/>
        </p:nvPicPr>
        <p:blipFill>
          <a:blip r:embed="rId9">
            <a:extLst/>
          </a:blip>
          <a:stretch>
            <a:fillRect/>
          </a:stretch>
        </p:blipFill>
        <p:spPr>
          <a:xfrm>
            <a:off x="4224339" y="3649664"/>
            <a:ext cx="1187451" cy="527051"/>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3" name="Rectangle 1026"/>
          <p:cNvSpPr txBox="1"/>
          <p:nvPr>
            <p:ph type="title"/>
          </p:nvPr>
        </p:nvSpPr>
        <p:spPr>
          <a:prstGeom prst="rect">
            <a:avLst/>
          </a:prstGeom>
        </p:spPr>
        <p:txBody>
          <a:bodyPr/>
          <a:lstStyle/>
          <a:p>
            <a:pPr/>
            <a:r>
              <a:t>Image Processing</a:t>
            </a:r>
          </a:p>
        </p:txBody>
      </p:sp>
      <p:sp>
        <p:nvSpPr>
          <p:cNvPr id="2394" name="Rectangle 1027"/>
          <p:cNvSpPr txBox="1"/>
          <p:nvPr>
            <p:ph type="body" idx="1"/>
          </p:nvPr>
        </p:nvSpPr>
        <p:spPr>
          <a:xfrm>
            <a:off x="711200" y="914400"/>
            <a:ext cx="8432800" cy="5600700"/>
          </a:xfrm>
          <a:prstGeom prst="rect">
            <a:avLst/>
          </a:prstGeom>
        </p:spPr>
        <p:txBody>
          <a:bodyPr/>
          <a:lstStyle/>
          <a:p>
            <a:pPr marL="342339" indent="-342339">
              <a:lnSpc>
                <a:spcPct val="90000"/>
              </a:lnSpc>
              <a:defRPr sz="2400"/>
            </a:pPr>
          </a:p>
          <a:p>
            <a:pPr marL="342339" indent="-342339">
              <a:lnSpc>
                <a:spcPct val="90000"/>
              </a:lnSpc>
              <a:spcBef>
                <a:spcPts val="500"/>
              </a:spcBef>
              <a:defRPr sz="2400"/>
            </a:pPr>
            <a:r>
              <a:t>An </a:t>
            </a:r>
            <a:r>
              <a:rPr b="1"/>
              <a:t>image processing</a:t>
            </a:r>
            <a:r>
              <a:t> operation typically defines a new image </a:t>
            </a:r>
            <a:r>
              <a:rPr i="1">
                <a:latin typeface="Times New Roman"/>
                <a:ea typeface="Times New Roman"/>
                <a:cs typeface="Times New Roman"/>
                <a:sym typeface="Times New Roman"/>
              </a:rPr>
              <a:t>g</a:t>
            </a:r>
            <a:r>
              <a:t> in terms of an existing image </a:t>
            </a:r>
            <a:r>
              <a:rPr i="1">
                <a:latin typeface="Times New Roman"/>
                <a:ea typeface="Times New Roman"/>
                <a:cs typeface="Times New Roman"/>
                <a:sym typeface="Times New Roman"/>
              </a:rPr>
              <a:t>f.</a:t>
            </a:r>
            <a:endParaRPr i="1">
              <a:latin typeface="Times New Roman"/>
              <a:ea typeface="Times New Roman"/>
              <a:cs typeface="Times New Roman"/>
              <a:sym typeface="Times New Roman"/>
            </a:endParaRPr>
          </a:p>
          <a:p>
            <a:pPr marL="342339" indent="-342339">
              <a:lnSpc>
                <a:spcPct val="90000"/>
              </a:lnSpc>
              <a:spcBef>
                <a:spcPts val="500"/>
              </a:spcBef>
              <a:defRPr sz="2400"/>
            </a:pPr>
            <a:r>
              <a:t>We can transform either the domain or the range of </a:t>
            </a:r>
            <a:r>
              <a:rPr i="1">
                <a:latin typeface="Times New Roman"/>
                <a:ea typeface="Times New Roman"/>
                <a:cs typeface="Times New Roman"/>
                <a:sym typeface="Times New Roman"/>
              </a:rPr>
              <a:t>f</a:t>
            </a:r>
            <a:r>
              <a:t>.</a:t>
            </a:r>
          </a:p>
          <a:p>
            <a:pPr marL="0" indent="0">
              <a:lnSpc>
                <a:spcPct val="90000"/>
              </a:lnSpc>
              <a:buSzTx/>
              <a:buNone/>
              <a:defRPr sz="2400"/>
            </a:pPr>
          </a:p>
          <a:p>
            <a:pPr marL="342339" indent="-342339">
              <a:lnSpc>
                <a:spcPct val="90000"/>
              </a:lnSpc>
              <a:defRPr b="1" sz="2400"/>
            </a:pPr>
          </a:p>
          <a:p>
            <a:pPr marL="342339" indent="-342339">
              <a:lnSpc>
                <a:spcPct val="90000"/>
              </a:lnSpc>
              <a:spcBef>
                <a:spcPts val="500"/>
              </a:spcBef>
              <a:defRPr b="1" sz="2400"/>
            </a:pPr>
            <a:r>
              <a:t>Range transformation</a:t>
            </a:r>
            <a:r>
              <a:rPr b="0"/>
              <a:t>:</a:t>
            </a:r>
            <a:endParaRPr b="0"/>
          </a:p>
          <a:p>
            <a:pPr marL="0" indent="0">
              <a:lnSpc>
                <a:spcPct val="90000"/>
              </a:lnSpc>
              <a:spcBef>
                <a:spcPts val="500"/>
              </a:spcBef>
              <a:buSzTx/>
              <a:buNone/>
              <a:defRPr sz="2400"/>
            </a:pPr>
            <a:r>
              <a:t>            </a:t>
            </a:r>
            <a:r>
              <a:rPr>
                <a:solidFill>
                  <a:schemeClr val="accent1"/>
                </a:solidFill>
              </a:rPr>
              <a:t>What kinds of operations can this perform?</a:t>
            </a:r>
            <a:endParaRPr>
              <a:solidFill>
                <a:schemeClr val="accent1"/>
              </a:solidFill>
            </a:endParaRPr>
          </a:p>
          <a:p>
            <a:pPr marL="0" indent="0">
              <a:lnSpc>
                <a:spcPct val="90000"/>
              </a:lnSpc>
              <a:buSzTx/>
              <a:buNone/>
              <a:defRPr sz="2400">
                <a:solidFill>
                  <a:schemeClr val="accent1"/>
                </a:solidFill>
              </a:defRPr>
            </a:pPr>
          </a:p>
          <a:p>
            <a:pPr>
              <a:lnSpc>
                <a:spcPct val="90000"/>
              </a:lnSpc>
              <a:spcBef>
                <a:spcPts val="600"/>
              </a:spcBef>
              <a:defRPr sz="2600"/>
            </a:pPr>
            <a:r>
              <a:t>Some operations preserve the range but </a:t>
            </a:r>
            <a:r>
              <a:rPr b="1"/>
              <a:t>change the domain</a:t>
            </a:r>
            <a:r>
              <a:t> of </a:t>
            </a:r>
            <a:r>
              <a:rPr i="1">
                <a:latin typeface="Times New Roman"/>
                <a:ea typeface="Times New Roman"/>
                <a:cs typeface="Times New Roman"/>
                <a:sym typeface="Times New Roman"/>
              </a:rPr>
              <a:t>f</a:t>
            </a:r>
            <a:r>
              <a:t> :</a:t>
            </a:r>
          </a:p>
          <a:p>
            <a:pPr>
              <a:lnSpc>
                <a:spcPct val="90000"/>
              </a:lnSpc>
            </a:pPr>
          </a:p>
          <a:p>
            <a:pPr marL="0" indent="0">
              <a:lnSpc>
                <a:spcPct val="90000"/>
              </a:lnSpc>
              <a:spcBef>
                <a:spcPts val="500"/>
              </a:spcBef>
              <a:buSzTx/>
              <a:buNone/>
              <a:defRPr sz="2400">
                <a:solidFill>
                  <a:schemeClr val="accent1"/>
                </a:solidFill>
              </a:defRPr>
            </a:pPr>
            <a:r>
              <a:t>              What kinds of operations can this perform?</a:t>
            </a:r>
          </a:p>
        </p:txBody>
      </p:sp>
      <p:pic>
        <p:nvPicPr>
          <p:cNvPr id="2395" name="Object 1028" descr="Object 1028"/>
          <p:cNvPicPr>
            <a:picLocks noChangeAspect="1"/>
          </p:cNvPicPr>
          <p:nvPr/>
        </p:nvPicPr>
        <p:blipFill>
          <a:blip r:embed="rId3">
            <a:extLst/>
          </a:blip>
          <a:stretch>
            <a:fillRect/>
          </a:stretch>
        </p:blipFill>
        <p:spPr>
          <a:xfrm>
            <a:off x="0" y="30"/>
            <a:ext cx="1219200" cy="148830"/>
          </a:xfrm>
          <a:prstGeom prst="rect">
            <a:avLst/>
          </a:prstGeom>
          <a:ln w="12700">
            <a:miter lim="400000"/>
          </a:ln>
        </p:spPr>
      </p:pic>
      <p:pic>
        <p:nvPicPr>
          <p:cNvPr id="2396" name="Picture 1031" descr="Picture 1031"/>
          <p:cNvPicPr>
            <a:picLocks noChangeAspect="1"/>
          </p:cNvPicPr>
          <p:nvPr/>
        </p:nvPicPr>
        <p:blipFill>
          <a:blip r:embed="rId4">
            <a:extLst/>
          </a:blip>
          <a:stretch>
            <a:fillRect/>
          </a:stretch>
        </p:blipFill>
        <p:spPr>
          <a:xfrm>
            <a:off x="2630728" y="2667000"/>
            <a:ext cx="3888318" cy="381000"/>
          </a:xfrm>
          <a:prstGeom prst="rect">
            <a:avLst/>
          </a:prstGeom>
          <a:ln w="12700">
            <a:miter lim="400000"/>
          </a:ln>
        </p:spPr>
      </p:pic>
      <p:pic>
        <p:nvPicPr>
          <p:cNvPr id="2397" name="Picture 8" descr="Picture 8"/>
          <p:cNvPicPr>
            <a:picLocks noChangeAspect="1"/>
          </p:cNvPicPr>
          <p:nvPr/>
        </p:nvPicPr>
        <p:blipFill>
          <a:blip r:embed="rId5">
            <a:extLst/>
          </a:blip>
          <a:stretch>
            <a:fillRect/>
          </a:stretch>
        </p:blipFill>
        <p:spPr>
          <a:xfrm>
            <a:off x="1730856" y="5257801"/>
            <a:ext cx="5761568" cy="413149"/>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6" name="Rectangle 10"/>
          <p:cNvSpPr txBox="1"/>
          <p:nvPr>
            <p:ph type="body" sz="quarter" idx="1"/>
          </p:nvPr>
        </p:nvSpPr>
        <p:spPr>
          <a:xfrm>
            <a:off x="685800" y="5181600"/>
            <a:ext cx="7772400" cy="1371600"/>
          </a:xfrm>
          <a:prstGeom prst="rect">
            <a:avLst/>
          </a:prstGeom>
        </p:spPr>
        <p:txBody>
          <a:bodyPr/>
          <a:lstStyle/>
          <a:p>
            <a:pPr/>
            <a:r>
              <a:t>Smoothed derivative removes noise, but blurs edge. Also finds edges at different “scales”.</a:t>
            </a:r>
          </a:p>
        </p:txBody>
      </p:sp>
      <p:pic>
        <p:nvPicPr>
          <p:cNvPr id="2837" name="Picture 2" descr="Picture 2"/>
          <p:cNvPicPr>
            <a:picLocks noChangeAspect="1"/>
          </p:cNvPicPr>
          <p:nvPr/>
        </p:nvPicPr>
        <p:blipFill>
          <a:blip r:embed="rId2">
            <a:extLst/>
          </a:blip>
          <a:stretch>
            <a:fillRect/>
          </a:stretch>
        </p:blipFill>
        <p:spPr>
          <a:xfrm>
            <a:off x="153987" y="990600"/>
            <a:ext cx="2970213" cy="3276600"/>
          </a:xfrm>
          <a:prstGeom prst="rect">
            <a:avLst/>
          </a:prstGeom>
          <a:ln w="12700">
            <a:miter lim="400000"/>
          </a:ln>
        </p:spPr>
      </p:pic>
      <p:pic>
        <p:nvPicPr>
          <p:cNvPr id="2838" name="Picture 3" descr="Picture 3"/>
          <p:cNvPicPr>
            <a:picLocks noChangeAspect="1"/>
          </p:cNvPicPr>
          <p:nvPr/>
        </p:nvPicPr>
        <p:blipFill>
          <a:blip r:embed="rId3">
            <a:extLst/>
          </a:blip>
          <a:stretch>
            <a:fillRect/>
          </a:stretch>
        </p:blipFill>
        <p:spPr>
          <a:xfrm>
            <a:off x="3125788" y="990600"/>
            <a:ext cx="2970212" cy="3276600"/>
          </a:xfrm>
          <a:prstGeom prst="rect">
            <a:avLst/>
          </a:prstGeom>
          <a:ln w="12700">
            <a:miter lim="400000"/>
          </a:ln>
        </p:spPr>
      </p:pic>
      <p:pic>
        <p:nvPicPr>
          <p:cNvPr id="2839" name="Picture 4" descr="Picture 4"/>
          <p:cNvPicPr>
            <a:picLocks noChangeAspect="1"/>
          </p:cNvPicPr>
          <p:nvPr/>
        </p:nvPicPr>
        <p:blipFill>
          <a:blip r:embed="rId4">
            <a:extLst/>
          </a:blip>
          <a:stretch>
            <a:fillRect/>
          </a:stretch>
        </p:blipFill>
        <p:spPr>
          <a:xfrm>
            <a:off x="6097587" y="990600"/>
            <a:ext cx="2970213" cy="3276600"/>
          </a:xfrm>
          <a:prstGeom prst="rect">
            <a:avLst/>
          </a:prstGeom>
          <a:ln w="12700">
            <a:miter lim="400000"/>
          </a:ln>
        </p:spPr>
      </p:pic>
      <p:sp>
        <p:nvSpPr>
          <p:cNvPr id="2840" name="Text Box 6"/>
          <p:cNvSpPr txBox="1"/>
          <p:nvPr/>
        </p:nvSpPr>
        <p:spPr>
          <a:xfrm>
            <a:off x="1114425" y="4340225"/>
            <a:ext cx="985203"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2400">
                <a:latin typeface="Arial"/>
                <a:ea typeface="Arial"/>
                <a:cs typeface="Arial"/>
                <a:sym typeface="Arial"/>
              </a:defRPr>
            </a:lvl1pPr>
          </a:lstStyle>
          <a:p>
            <a:pPr/>
            <a:r>
              <a:t>1 pixel</a:t>
            </a:r>
          </a:p>
        </p:txBody>
      </p:sp>
      <p:sp>
        <p:nvSpPr>
          <p:cNvPr id="2841" name="Text Box 7"/>
          <p:cNvSpPr txBox="1"/>
          <p:nvPr/>
        </p:nvSpPr>
        <p:spPr>
          <a:xfrm>
            <a:off x="4119562" y="4340225"/>
            <a:ext cx="1137604"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2400">
                <a:latin typeface="Arial"/>
                <a:ea typeface="Arial"/>
                <a:cs typeface="Arial"/>
                <a:sym typeface="Arial"/>
              </a:defRPr>
            </a:lvl1pPr>
          </a:lstStyle>
          <a:p>
            <a:pPr/>
            <a:r>
              <a:t>3 pixels</a:t>
            </a:r>
          </a:p>
        </p:txBody>
      </p:sp>
      <p:sp>
        <p:nvSpPr>
          <p:cNvPr id="2842" name="Text Box 8"/>
          <p:cNvSpPr txBox="1"/>
          <p:nvPr/>
        </p:nvSpPr>
        <p:spPr>
          <a:xfrm>
            <a:off x="7091363" y="4340225"/>
            <a:ext cx="1137603" cy="437069"/>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2400">
                <a:latin typeface="Arial"/>
                <a:ea typeface="Arial"/>
                <a:cs typeface="Arial"/>
                <a:sym typeface="Arial"/>
              </a:defRPr>
            </a:lvl1pPr>
          </a:lstStyle>
          <a:p>
            <a:pPr/>
            <a:r>
              <a:t>7 pixels</a:t>
            </a:r>
          </a:p>
        </p:txBody>
      </p:sp>
      <p:sp>
        <p:nvSpPr>
          <p:cNvPr id="2843" name="Rectangle 9"/>
          <p:cNvSpPr txBox="1"/>
          <p:nvPr>
            <p:ph type="title"/>
          </p:nvPr>
        </p:nvSpPr>
        <p:spPr>
          <a:prstGeom prst="rect">
            <a:avLst/>
          </a:prstGeom>
        </p:spPr>
        <p:txBody>
          <a:bodyPr/>
          <a:lstStyle>
            <a:lvl1pPr>
              <a:defRPr sz="3000"/>
            </a:lvl1pPr>
          </a:lstStyle>
          <a:p>
            <a:pPr/>
            <a:r>
              <a:t>Tradeoff between smoothing and localization</a:t>
            </a:r>
          </a:p>
        </p:txBody>
      </p:sp>
      <p:sp>
        <p:nvSpPr>
          <p:cNvPr id="2844" name="Text Box 11"/>
          <p:cNvSpPr txBox="1"/>
          <p:nvPr/>
        </p:nvSpPr>
        <p:spPr>
          <a:xfrm>
            <a:off x="7380108" y="6477000"/>
            <a:ext cx="1586271"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914400">
              <a:defRPr sz="1400">
                <a:latin typeface="Arial"/>
                <a:ea typeface="Arial"/>
                <a:cs typeface="Arial"/>
                <a:sym typeface="Arial"/>
              </a:defRPr>
            </a:lvl1pPr>
          </a:lstStyle>
          <a:p>
            <a:pPr/>
            <a:r>
              <a:t>Source: D. Forsyth</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6" name="Rectangle 7"/>
          <p:cNvSpPr txBox="1"/>
          <p:nvPr>
            <p:ph type="body" sz="half" idx="1"/>
          </p:nvPr>
        </p:nvSpPr>
        <p:spPr>
          <a:xfrm>
            <a:off x="381000" y="4419600"/>
            <a:ext cx="8153400" cy="2133600"/>
          </a:xfrm>
          <a:prstGeom prst="rect">
            <a:avLst/>
          </a:prstGeom>
        </p:spPr>
        <p:txBody>
          <a:bodyPr/>
          <a:lstStyle/>
          <a:p>
            <a:pPr>
              <a:buSzPct val="100000"/>
              <a:buChar char="•"/>
            </a:pPr>
            <a:r>
              <a:t>The gradient magnitude is large along a thick “trail” or “ridge,” so how do we identify the actual edge points?</a:t>
            </a:r>
          </a:p>
          <a:p>
            <a:pPr>
              <a:buSzPct val="100000"/>
              <a:buChar char="•"/>
            </a:pPr>
            <a:r>
              <a:t>How do we link the edge points to form curves?</a:t>
            </a:r>
          </a:p>
        </p:txBody>
      </p:sp>
      <p:pic>
        <p:nvPicPr>
          <p:cNvPr id="2847" name="Picture 4" descr="Picture 4"/>
          <p:cNvPicPr>
            <a:picLocks noChangeAspect="1"/>
          </p:cNvPicPr>
          <p:nvPr/>
        </p:nvPicPr>
        <p:blipFill>
          <a:blip r:embed="rId3">
            <a:extLst/>
          </a:blip>
          <a:stretch>
            <a:fillRect/>
          </a:stretch>
        </p:blipFill>
        <p:spPr>
          <a:xfrm>
            <a:off x="2954338" y="990600"/>
            <a:ext cx="3065462" cy="3352800"/>
          </a:xfrm>
          <a:prstGeom prst="rect">
            <a:avLst/>
          </a:prstGeom>
          <a:ln w="12700">
            <a:miter lim="400000"/>
          </a:ln>
        </p:spPr>
      </p:pic>
      <p:sp>
        <p:nvSpPr>
          <p:cNvPr id="2848" name="Rectangle 6"/>
          <p:cNvSpPr txBox="1"/>
          <p:nvPr>
            <p:ph type="title"/>
          </p:nvPr>
        </p:nvSpPr>
        <p:spPr>
          <a:prstGeom prst="rect">
            <a:avLst/>
          </a:prstGeom>
        </p:spPr>
        <p:txBody>
          <a:bodyPr/>
          <a:lstStyle/>
          <a:p>
            <a:pPr/>
            <a:r>
              <a:t>Implementation issues</a:t>
            </a:r>
          </a:p>
        </p:txBody>
      </p:sp>
      <p:sp>
        <p:nvSpPr>
          <p:cNvPr id="2849" name="Text Box 8"/>
          <p:cNvSpPr txBox="1"/>
          <p:nvPr/>
        </p:nvSpPr>
        <p:spPr>
          <a:xfrm>
            <a:off x="7380108" y="6477000"/>
            <a:ext cx="1586271"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914400">
              <a:defRPr sz="1400">
                <a:latin typeface="Arial"/>
                <a:ea typeface="Arial"/>
                <a:cs typeface="Arial"/>
                <a:sym typeface="Arial"/>
              </a:defRPr>
            </a:lvl1pPr>
          </a:lstStyle>
          <a:p>
            <a:pPr/>
            <a:r>
              <a:t>Source: D. Forsyth</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3" name="Rectangle 1026"/>
          <p:cNvSpPr txBox="1"/>
          <p:nvPr>
            <p:ph type="title"/>
          </p:nvPr>
        </p:nvSpPr>
        <p:spPr>
          <a:prstGeom prst="rect">
            <a:avLst/>
          </a:prstGeom>
        </p:spPr>
        <p:txBody>
          <a:bodyPr/>
          <a:lstStyle>
            <a:lvl1pPr>
              <a:defRPr sz="3000"/>
            </a:lvl1pPr>
          </a:lstStyle>
          <a:p>
            <a:pPr/>
            <a:r>
              <a:t>Optimal Edge Detection: Canny</a:t>
            </a:r>
          </a:p>
        </p:txBody>
      </p:sp>
      <p:sp>
        <p:nvSpPr>
          <p:cNvPr id="2854" name="Rectangle 1027"/>
          <p:cNvSpPr txBox="1"/>
          <p:nvPr>
            <p:ph type="body" idx="1"/>
          </p:nvPr>
        </p:nvSpPr>
        <p:spPr>
          <a:xfrm>
            <a:off x="685800" y="1981200"/>
            <a:ext cx="7772400" cy="4648200"/>
          </a:xfrm>
          <a:prstGeom prst="rect">
            <a:avLst/>
          </a:prstGeom>
        </p:spPr>
        <p:txBody>
          <a:bodyPr/>
          <a:lstStyle/>
          <a:p>
            <a:pPr/>
            <a:r>
              <a:t>Assume: </a:t>
            </a:r>
          </a:p>
          <a:p>
            <a:pPr lvl="1" marL="741994" indent="-285380">
              <a:spcBef>
                <a:spcPts val="400"/>
              </a:spcBef>
              <a:defRPr sz="2000"/>
            </a:pPr>
            <a:r>
              <a:t>Linear filtering</a:t>
            </a:r>
          </a:p>
          <a:p>
            <a:pPr lvl="1" marL="741994" indent="-285380">
              <a:spcBef>
                <a:spcPts val="400"/>
              </a:spcBef>
              <a:defRPr sz="2000"/>
            </a:pPr>
            <a:r>
              <a:t>Additive iid Gaussian noise </a:t>
            </a:r>
          </a:p>
          <a:p>
            <a:pPr/>
            <a:r>
              <a:t>Edge detector should have:</a:t>
            </a:r>
          </a:p>
          <a:p>
            <a:pPr lvl="1" marL="741994" indent="-285380">
              <a:spcBef>
                <a:spcPts val="400"/>
              </a:spcBef>
              <a:defRPr sz="2000"/>
            </a:pPr>
            <a:r>
              <a:t>Good Detection.  Filter responds to edge, not noise.</a:t>
            </a:r>
          </a:p>
          <a:p>
            <a:pPr lvl="1" marL="741994" indent="-285380">
              <a:spcBef>
                <a:spcPts val="400"/>
              </a:spcBef>
              <a:defRPr sz="2000"/>
            </a:pPr>
            <a:r>
              <a:t>Good Localization: detected edge near true edge.</a:t>
            </a:r>
          </a:p>
          <a:p>
            <a:pPr lvl="1" marL="741994" indent="-285380">
              <a:spcBef>
                <a:spcPts val="400"/>
              </a:spcBef>
              <a:defRPr sz="2000"/>
            </a:pPr>
            <a:r>
              <a:t>Single Response: one per edge.</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6" name="Rectangle 2050"/>
          <p:cNvSpPr txBox="1"/>
          <p:nvPr>
            <p:ph type="title"/>
          </p:nvPr>
        </p:nvSpPr>
        <p:spPr>
          <a:prstGeom prst="rect">
            <a:avLst/>
          </a:prstGeom>
        </p:spPr>
        <p:txBody>
          <a:bodyPr/>
          <a:lstStyle>
            <a:lvl1pPr>
              <a:defRPr sz="3000"/>
            </a:lvl1pPr>
          </a:lstStyle>
          <a:p>
            <a:pPr/>
            <a:r>
              <a:t>Optimal Edge Detection: Canny (continued)</a:t>
            </a:r>
          </a:p>
        </p:txBody>
      </p:sp>
      <p:sp>
        <p:nvSpPr>
          <p:cNvPr id="2857" name="Rectangle 2051"/>
          <p:cNvSpPr txBox="1"/>
          <p:nvPr>
            <p:ph type="body" idx="1"/>
          </p:nvPr>
        </p:nvSpPr>
        <p:spPr>
          <a:prstGeom prst="rect">
            <a:avLst/>
          </a:prstGeom>
        </p:spPr>
        <p:txBody>
          <a:bodyPr/>
          <a:lstStyle/>
          <a:p>
            <a:pPr/>
            <a:r>
              <a:t>Optimal Detector is approximately Derivative of Gaussian.</a:t>
            </a:r>
          </a:p>
          <a:p>
            <a:pPr/>
            <a:r>
              <a:t>Detection/Localization trade-off</a:t>
            </a:r>
          </a:p>
          <a:p>
            <a:pPr lvl="1" marL="741994" indent="-285380">
              <a:spcBef>
                <a:spcPts val="400"/>
              </a:spcBef>
              <a:defRPr sz="2000"/>
            </a:pPr>
            <a:r>
              <a:t>More smoothing improves detection</a:t>
            </a:r>
          </a:p>
          <a:p>
            <a:pPr lvl="1" marL="741994" indent="-285380">
              <a:spcBef>
                <a:spcPts val="400"/>
              </a:spcBef>
              <a:defRPr sz="2000"/>
            </a:pPr>
            <a:r>
              <a:t>And hurts localization.</a:t>
            </a:r>
          </a:p>
          <a:p>
            <a:pPr/>
            <a:r>
              <a:t>This is what you might guess from (detect change) + (remove noise)</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9" name="Rectangle 2"/>
          <p:cNvSpPr txBox="1"/>
          <p:nvPr>
            <p:ph type="title"/>
          </p:nvPr>
        </p:nvSpPr>
        <p:spPr>
          <a:prstGeom prst="rect">
            <a:avLst/>
          </a:prstGeom>
        </p:spPr>
        <p:txBody>
          <a:bodyPr/>
          <a:lstStyle/>
          <a:p>
            <a:pPr/>
            <a:r>
              <a:t>Canny edge detector</a:t>
            </a:r>
          </a:p>
        </p:txBody>
      </p:sp>
      <p:sp>
        <p:nvSpPr>
          <p:cNvPr id="2860" name="Rectangle 3"/>
          <p:cNvSpPr txBox="1"/>
          <p:nvPr>
            <p:ph type="body" idx="1"/>
          </p:nvPr>
        </p:nvSpPr>
        <p:spPr>
          <a:prstGeom prst="rect">
            <a:avLst/>
          </a:prstGeom>
        </p:spPr>
        <p:txBody>
          <a:bodyPr/>
          <a:lstStyle/>
          <a:p>
            <a:pPr marL="533400" indent="-533400">
              <a:buSzPct val="100000"/>
              <a:buAutoNum type="arabicPeriod" startAt="1"/>
            </a:pPr>
            <a:r>
              <a:t>Filter image with derivative of Gaussian </a:t>
            </a:r>
          </a:p>
          <a:p>
            <a:pPr marL="533400" indent="-533400">
              <a:buSzPct val="100000"/>
              <a:buAutoNum type="arabicPeriod" startAt="1"/>
            </a:pPr>
            <a:r>
              <a:t>Find magnitude and orientation of gradient</a:t>
            </a:r>
          </a:p>
          <a:p>
            <a:pPr marL="533400" indent="-533400">
              <a:buSzPct val="100000"/>
              <a:buAutoNum type="arabicPeriod" startAt="1"/>
            </a:pPr>
            <a:r>
              <a:t>Non-maximum suppression:</a:t>
            </a:r>
          </a:p>
          <a:p>
            <a:pPr lvl="1" marL="838200" indent="-381000">
              <a:spcBef>
                <a:spcPts val="400"/>
              </a:spcBef>
              <a:defRPr sz="2000"/>
            </a:pPr>
            <a:r>
              <a:t>Thin multi-pixel wide “ridges” down to single pixel width</a:t>
            </a:r>
          </a:p>
          <a:p>
            <a:pPr marL="533400" indent="-533400">
              <a:buSzPct val="100000"/>
              <a:buAutoNum type="arabicPeriod" startAt="1"/>
            </a:pPr>
            <a:r>
              <a:t>Linking and thresholding (hysteresis):</a:t>
            </a:r>
          </a:p>
          <a:p>
            <a:pPr lvl="1" marL="838200" indent="-381000">
              <a:spcBef>
                <a:spcPts val="400"/>
              </a:spcBef>
              <a:defRPr sz="2000"/>
            </a:pPr>
            <a:r>
              <a:t>Define two thresholds: low and high</a:t>
            </a:r>
          </a:p>
          <a:p>
            <a:pPr lvl="1" marL="838200" indent="-381000">
              <a:spcBef>
                <a:spcPts val="400"/>
              </a:spcBef>
              <a:defRPr sz="2000"/>
            </a:pPr>
            <a:r>
              <a:t>Use the high threshold to start edge curves and the low threshold to continue them</a:t>
            </a:r>
            <a:endParaRPr b="1"/>
          </a:p>
          <a:p>
            <a:pPr lvl="2" marL="1257300" indent="-342900">
              <a:spcBef>
                <a:spcPts val="400"/>
              </a:spcBef>
              <a:defRPr sz="1800"/>
            </a:pPr>
          </a:p>
          <a:p>
            <a:pPr marL="533400" indent="-533400"/>
            <a:endParaRPr sz="1800"/>
          </a:p>
          <a:p>
            <a:pPr marL="533400" indent="-533400"/>
            <a:r>
              <a:t>MATLAB: edge(image, ‘canny’)</a:t>
            </a:r>
          </a:p>
        </p:txBody>
      </p:sp>
      <p:sp>
        <p:nvSpPr>
          <p:cNvPr id="2861" name="Text Box 4"/>
          <p:cNvSpPr txBox="1"/>
          <p:nvPr/>
        </p:nvSpPr>
        <p:spPr>
          <a:xfrm>
            <a:off x="6742274" y="6553200"/>
            <a:ext cx="2268214" cy="28882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914400">
              <a:defRPr sz="1400">
                <a:latin typeface="Arial"/>
                <a:ea typeface="Arial"/>
                <a:cs typeface="Arial"/>
                <a:sym typeface="Arial"/>
              </a:defRPr>
            </a:lvl1pPr>
          </a:lstStyle>
          <a:p>
            <a:pPr/>
            <a:r>
              <a:t>Source: D. Lowe, L. Fei-Fei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6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86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86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860">
                                            <p:txEl>
                                              <p:pRg st="2" end="2"/>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28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2860">
                                            <p:txEl>
                                              <p:pRg st="4" end="4"/>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2860">
                                            <p:txEl>
                                              <p:pRg st="5" end="5"/>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2860">
                                            <p:txEl>
                                              <p:pRg st="6" end="6"/>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286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860">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860">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860" grpId="1"/>
    </p:bldLst>
  </p:timing>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3" name="Rectangle 2"/>
          <p:cNvSpPr txBox="1"/>
          <p:nvPr>
            <p:ph type="title"/>
          </p:nvPr>
        </p:nvSpPr>
        <p:spPr>
          <a:prstGeom prst="rect">
            <a:avLst/>
          </a:prstGeom>
        </p:spPr>
        <p:txBody>
          <a:bodyPr/>
          <a:lstStyle/>
          <a:p>
            <a:pPr/>
            <a:r>
              <a:t>The Canny edge detector</a:t>
            </a:r>
          </a:p>
        </p:txBody>
      </p:sp>
      <p:sp>
        <p:nvSpPr>
          <p:cNvPr id="2864" name="Rectangle 3"/>
          <p:cNvSpPr txBox="1"/>
          <p:nvPr>
            <p:ph type="body" sz="quarter" idx="1"/>
          </p:nvPr>
        </p:nvSpPr>
        <p:spPr>
          <a:xfrm>
            <a:off x="685800" y="5791200"/>
            <a:ext cx="7772400" cy="609600"/>
          </a:xfrm>
          <a:prstGeom prst="rect">
            <a:avLst/>
          </a:prstGeom>
        </p:spPr>
        <p:txBody>
          <a:bodyPr/>
          <a:lstStyle>
            <a:lvl1pPr algn="ctr"/>
          </a:lstStyle>
          <a:p>
            <a:pPr/>
            <a:r>
              <a:t>original image (Lena)</a:t>
            </a:r>
          </a:p>
        </p:txBody>
      </p:sp>
      <p:pic>
        <p:nvPicPr>
          <p:cNvPr id="2865" name="Picture 5" descr="Picture 5"/>
          <p:cNvPicPr>
            <a:picLocks noChangeAspect="1"/>
          </p:cNvPicPr>
          <p:nvPr/>
        </p:nvPicPr>
        <p:blipFill>
          <a:blip r:embed="rId2">
            <a:extLst/>
          </a:blip>
          <a:stretch>
            <a:fillRect/>
          </a:stretch>
        </p:blipFill>
        <p:spPr>
          <a:xfrm>
            <a:off x="2514600" y="1250950"/>
            <a:ext cx="4387850" cy="4387850"/>
          </a:xfrm>
          <a:prstGeom prst="rect">
            <a:avLst/>
          </a:prstGeom>
          <a:ln w="12700">
            <a:miter lim="400000"/>
          </a:ln>
        </p:spPr>
      </p:pic>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7" name="Rectangle 2"/>
          <p:cNvSpPr txBox="1"/>
          <p:nvPr>
            <p:ph type="title"/>
          </p:nvPr>
        </p:nvSpPr>
        <p:spPr>
          <a:prstGeom prst="rect">
            <a:avLst/>
          </a:prstGeom>
        </p:spPr>
        <p:txBody>
          <a:bodyPr/>
          <a:lstStyle/>
          <a:p>
            <a:pPr/>
            <a:r>
              <a:t>The Canny edge detector</a:t>
            </a:r>
          </a:p>
        </p:txBody>
      </p:sp>
      <p:pic>
        <p:nvPicPr>
          <p:cNvPr id="2868" name="Picture 5" descr="Picture 5"/>
          <p:cNvPicPr>
            <a:picLocks noChangeAspect="1"/>
          </p:cNvPicPr>
          <p:nvPr/>
        </p:nvPicPr>
        <p:blipFill>
          <a:blip r:embed="rId2">
            <a:extLst/>
          </a:blip>
          <a:stretch>
            <a:fillRect/>
          </a:stretch>
        </p:blipFill>
        <p:spPr>
          <a:xfrm>
            <a:off x="2514600" y="1219200"/>
            <a:ext cx="4387850" cy="4387851"/>
          </a:xfrm>
          <a:prstGeom prst="rect">
            <a:avLst/>
          </a:prstGeom>
          <a:ln w="12700">
            <a:miter lim="400000"/>
          </a:ln>
        </p:spPr>
      </p:pic>
      <p:sp>
        <p:nvSpPr>
          <p:cNvPr id="2869" name="Rectangle 9"/>
          <p:cNvSpPr txBox="1"/>
          <p:nvPr/>
        </p:nvSpPr>
        <p:spPr>
          <a:xfrm>
            <a:off x="685800" y="5791200"/>
            <a:ext cx="7772400" cy="436953"/>
          </a:xfrm>
          <a:prstGeom prst="rect">
            <a:avLst/>
          </a:prstGeom>
          <a:ln w="12700">
            <a:miter lim="400000"/>
          </a:ln>
          <a:extLst>
            <a:ext uri="{C572A759-6A51-4108-AA02-DFA0A04FC94B}">
              <ma14:wrappingTextBoxFlag xmlns:ma14="http://schemas.microsoft.com/office/mac/drawingml/2011/main" val="1"/>
            </a:ext>
          </a:extLst>
        </p:spPr>
        <p:txBody>
          <a:bodyPr lIns="45661" tIns="45661" rIns="45661" bIns="45661">
            <a:spAutoFit/>
          </a:bodyPr>
          <a:lstStyle>
            <a:lvl1pPr marL="342900" indent="-342900" algn="ctr" defTabSz="913224">
              <a:spcBef>
                <a:spcPts val="500"/>
              </a:spcBef>
              <a:defRPr sz="2400">
                <a:latin typeface="Arial"/>
                <a:ea typeface="Arial"/>
                <a:cs typeface="Arial"/>
                <a:sym typeface="Arial"/>
              </a:defRPr>
            </a:lvl1pPr>
          </a:lstStyle>
          <a:p>
            <a:pPr/>
            <a:r>
              <a:t>norm of the gradient</a:t>
            </a:r>
          </a:p>
        </p:txBody>
      </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1" name="Rectangle 2"/>
          <p:cNvSpPr txBox="1"/>
          <p:nvPr>
            <p:ph type="title"/>
          </p:nvPr>
        </p:nvSpPr>
        <p:spPr>
          <a:prstGeom prst="rect">
            <a:avLst/>
          </a:prstGeom>
        </p:spPr>
        <p:txBody>
          <a:bodyPr/>
          <a:lstStyle/>
          <a:p>
            <a:pPr/>
            <a:r>
              <a:t>The Canny edge detector</a:t>
            </a:r>
          </a:p>
        </p:txBody>
      </p:sp>
      <p:pic>
        <p:nvPicPr>
          <p:cNvPr id="2872" name="Picture 5" descr="Picture 5"/>
          <p:cNvPicPr>
            <a:picLocks noChangeAspect="1"/>
          </p:cNvPicPr>
          <p:nvPr/>
        </p:nvPicPr>
        <p:blipFill>
          <a:blip r:embed="rId2">
            <a:extLst/>
          </a:blip>
          <a:stretch>
            <a:fillRect/>
          </a:stretch>
        </p:blipFill>
        <p:spPr>
          <a:xfrm>
            <a:off x="2514611" y="1219211"/>
            <a:ext cx="4360863" cy="4360863"/>
          </a:xfrm>
          <a:prstGeom prst="rect">
            <a:avLst/>
          </a:prstGeom>
          <a:ln w="12700">
            <a:miter lim="400000"/>
          </a:ln>
        </p:spPr>
      </p:pic>
      <p:sp>
        <p:nvSpPr>
          <p:cNvPr id="2873" name="Rectangle 7"/>
          <p:cNvSpPr txBox="1"/>
          <p:nvPr/>
        </p:nvSpPr>
        <p:spPr>
          <a:xfrm>
            <a:off x="685800" y="5791200"/>
            <a:ext cx="7772400" cy="436953"/>
          </a:xfrm>
          <a:prstGeom prst="rect">
            <a:avLst/>
          </a:prstGeom>
          <a:ln w="12700">
            <a:miter lim="400000"/>
          </a:ln>
          <a:extLst>
            <a:ext uri="{C572A759-6A51-4108-AA02-DFA0A04FC94B}">
              <ma14:wrappingTextBoxFlag xmlns:ma14="http://schemas.microsoft.com/office/mac/drawingml/2011/main" val="1"/>
            </a:ext>
          </a:extLst>
        </p:spPr>
        <p:txBody>
          <a:bodyPr lIns="45661" tIns="45661" rIns="45661" bIns="45661">
            <a:spAutoFit/>
          </a:bodyPr>
          <a:lstStyle>
            <a:lvl1pPr marL="342900" indent="-342900" algn="ctr" defTabSz="913224">
              <a:spcBef>
                <a:spcPts val="500"/>
              </a:spcBef>
              <a:defRPr sz="2400">
                <a:latin typeface="Arial"/>
                <a:ea typeface="Arial"/>
                <a:cs typeface="Arial"/>
                <a:sym typeface="Arial"/>
              </a:defRPr>
            </a:lvl1pPr>
          </a:lstStyle>
          <a:p>
            <a:pPr/>
            <a:r>
              <a:t>thresholding</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75" name="Picture 2" descr="Picture 2"/>
          <p:cNvPicPr>
            <a:picLocks noChangeAspect="1"/>
          </p:cNvPicPr>
          <p:nvPr/>
        </p:nvPicPr>
        <p:blipFill>
          <a:blip r:embed="rId2">
            <a:extLst/>
          </a:blip>
          <a:stretch>
            <a:fillRect/>
          </a:stretch>
        </p:blipFill>
        <p:spPr>
          <a:xfrm>
            <a:off x="2514611" y="1219200"/>
            <a:ext cx="4397376" cy="4397375"/>
          </a:xfrm>
          <a:prstGeom prst="rect">
            <a:avLst/>
          </a:prstGeom>
          <a:ln w="12700">
            <a:miter lim="400000"/>
          </a:ln>
        </p:spPr>
      </p:pic>
      <p:sp>
        <p:nvSpPr>
          <p:cNvPr id="2876" name="Rectangle 3"/>
          <p:cNvSpPr txBox="1"/>
          <p:nvPr>
            <p:ph type="title"/>
          </p:nvPr>
        </p:nvSpPr>
        <p:spPr>
          <a:prstGeom prst="rect">
            <a:avLst/>
          </a:prstGeom>
        </p:spPr>
        <p:txBody>
          <a:bodyPr/>
          <a:lstStyle/>
          <a:p>
            <a:pPr/>
            <a:r>
              <a:t>The Canny edge detector</a:t>
            </a:r>
          </a:p>
        </p:txBody>
      </p:sp>
      <p:sp>
        <p:nvSpPr>
          <p:cNvPr id="2877" name="Rectangle 4"/>
          <p:cNvSpPr txBox="1"/>
          <p:nvPr/>
        </p:nvSpPr>
        <p:spPr>
          <a:xfrm>
            <a:off x="685800" y="5791200"/>
            <a:ext cx="7772400" cy="761010"/>
          </a:xfrm>
          <a:prstGeom prst="rect">
            <a:avLst/>
          </a:prstGeom>
          <a:ln w="12700">
            <a:miter lim="400000"/>
          </a:ln>
          <a:extLst>
            <a:ext uri="{C572A759-6A51-4108-AA02-DFA0A04FC94B}">
              <ma14:wrappingTextBoxFlag xmlns:ma14="http://schemas.microsoft.com/office/mac/drawingml/2011/main" val="1"/>
            </a:ext>
          </a:extLst>
        </p:spPr>
        <p:txBody>
          <a:bodyPr lIns="45661" tIns="45661" rIns="45661" bIns="45661">
            <a:spAutoFit/>
          </a:bodyPr>
          <a:lstStyle/>
          <a:p>
            <a:pPr marL="342900" indent="-342900" algn="ctr" defTabSz="913224">
              <a:spcBef>
                <a:spcPts val="500"/>
              </a:spcBef>
              <a:defRPr sz="2400">
                <a:latin typeface="Arial"/>
                <a:ea typeface="Arial"/>
                <a:cs typeface="Arial"/>
                <a:sym typeface="Arial"/>
              </a:defRPr>
            </a:pPr>
            <a:r>
              <a:t>thinning</a:t>
            </a:r>
          </a:p>
          <a:p>
            <a:pPr marL="342900" indent="-342900" algn="ctr" defTabSz="913224">
              <a:spcBef>
                <a:spcPts val="400"/>
              </a:spcBef>
              <a:defRPr>
                <a:latin typeface="Arial"/>
                <a:ea typeface="Arial"/>
                <a:cs typeface="Arial"/>
                <a:sym typeface="Arial"/>
              </a:defRPr>
            </a:pPr>
            <a:r>
              <a:t>(non-maximum suppression)</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9" name="Rectangle 2"/>
          <p:cNvSpPr txBox="1"/>
          <p:nvPr>
            <p:ph type="title"/>
          </p:nvPr>
        </p:nvSpPr>
        <p:spPr>
          <a:prstGeom prst="rect">
            <a:avLst/>
          </a:prstGeom>
        </p:spPr>
        <p:txBody>
          <a:bodyPr/>
          <a:lstStyle/>
          <a:p>
            <a:pPr/>
            <a:r>
              <a:t>Non-maximum suppression</a:t>
            </a:r>
          </a:p>
        </p:txBody>
      </p:sp>
      <p:sp>
        <p:nvSpPr>
          <p:cNvPr id="2880" name="Rectangle 3"/>
          <p:cNvSpPr txBox="1"/>
          <p:nvPr>
            <p:ph type="body" sz="quarter" idx="1"/>
          </p:nvPr>
        </p:nvSpPr>
        <p:spPr>
          <a:xfrm>
            <a:off x="685800" y="5029200"/>
            <a:ext cx="7772400" cy="1143000"/>
          </a:xfrm>
          <a:prstGeom prst="rect">
            <a:avLst/>
          </a:prstGeom>
        </p:spPr>
        <p:txBody>
          <a:bodyPr/>
          <a:lstStyle>
            <a:lvl2pPr marL="741994" indent="-285380">
              <a:spcBef>
                <a:spcPts val="400"/>
              </a:spcBef>
              <a:defRPr sz="2000"/>
            </a:lvl2pPr>
          </a:lstStyle>
          <a:p>
            <a:pPr/>
            <a:r>
              <a:t>Check if pixel is local maximum along gradient direction</a:t>
            </a:r>
          </a:p>
          <a:p>
            <a:pPr lvl="1"/>
            <a:r>
              <a:t>requires checking interpolated pixels p and r</a:t>
            </a:r>
          </a:p>
        </p:txBody>
      </p:sp>
      <p:pic>
        <p:nvPicPr>
          <p:cNvPr id="2881" name="Picture 4" descr="Picture 4"/>
          <p:cNvPicPr>
            <a:picLocks noChangeAspect="1"/>
          </p:cNvPicPr>
          <p:nvPr/>
        </p:nvPicPr>
        <p:blipFill>
          <a:blip r:embed="rId2">
            <a:extLst/>
          </a:blip>
          <a:stretch>
            <a:fillRect/>
          </a:stretch>
        </p:blipFill>
        <p:spPr>
          <a:xfrm>
            <a:off x="1066800" y="1295400"/>
            <a:ext cx="3200400" cy="3200400"/>
          </a:xfrm>
          <a:prstGeom prst="rect">
            <a:avLst/>
          </a:prstGeom>
          <a:ln w="12700">
            <a:miter lim="400000"/>
          </a:ln>
        </p:spPr>
      </p:pic>
      <p:pic>
        <p:nvPicPr>
          <p:cNvPr id="2882" name="Picture 5" descr="Picture 5"/>
          <p:cNvPicPr>
            <a:picLocks noChangeAspect="1"/>
          </p:cNvPicPr>
          <p:nvPr/>
        </p:nvPicPr>
        <p:blipFill>
          <a:blip r:embed="rId3">
            <a:extLst/>
          </a:blip>
          <a:stretch>
            <a:fillRect/>
          </a:stretch>
        </p:blipFill>
        <p:spPr>
          <a:xfrm>
            <a:off x="4648200" y="1295400"/>
            <a:ext cx="3200400" cy="320040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1" name="object 3"/>
          <p:cNvSpPr txBox="1"/>
          <p:nvPr>
            <p:ph type="title"/>
          </p:nvPr>
        </p:nvSpPr>
        <p:spPr>
          <a:xfrm>
            <a:off x="457200" y="507585"/>
            <a:ext cx="8229600" cy="677108"/>
          </a:xfrm>
          <a:prstGeom prst="rect">
            <a:avLst/>
          </a:prstGeom>
        </p:spPr>
        <p:txBody>
          <a:bodyPr lIns="0" tIns="0" rIns="0" bIns="0"/>
          <a:lstStyle/>
          <a:p>
            <a:pPr indent="607603"/>
            <a:r>
              <a:t>F</a:t>
            </a:r>
            <a:r>
              <a:rPr spc="-100"/>
              <a:t>iltering and Imag</a:t>
            </a:r>
            <a:r>
              <a:t>e</a:t>
            </a:r>
            <a:r>
              <a:rPr spc="-100"/>
              <a:t> </a:t>
            </a:r>
            <a:r>
              <a:t>Fe</a:t>
            </a:r>
            <a:r>
              <a:rPr spc="-100"/>
              <a:t>a</a:t>
            </a:r>
            <a:r>
              <a:t>t</a:t>
            </a:r>
            <a:r>
              <a:rPr spc="-100"/>
              <a:t>u</a:t>
            </a:r>
            <a:r>
              <a:t>res</a:t>
            </a:r>
          </a:p>
        </p:txBody>
      </p:sp>
      <p:sp>
        <p:nvSpPr>
          <p:cNvPr id="2402" name="object 4"/>
          <p:cNvSpPr txBox="1"/>
          <p:nvPr/>
        </p:nvSpPr>
        <p:spPr>
          <a:xfrm>
            <a:off x="1511879" y="1506062"/>
            <a:ext cx="3379933" cy="2209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79">
              <a:defRPr>
                <a:latin typeface="Tahoma"/>
                <a:ea typeface="Tahoma"/>
                <a:cs typeface="Tahoma"/>
                <a:sym typeface="Tahoma"/>
              </a:defRPr>
            </a:pPr>
            <a:r>
              <a:t>G</a:t>
            </a:r>
            <a:r>
              <a:rPr spc="-4"/>
              <a:t>i</a:t>
            </a:r>
            <a:r>
              <a:rPr spc="-18"/>
              <a:t>v</a:t>
            </a:r>
            <a:r>
              <a:t>e</a:t>
            </a:r>
            <a:r>
              <a:rPr spc="-13"/>
              <a:t>n</a:t>
            </a:r>
            <a:r>
              <a:rPr spc="-4"/>
              <a:t> </a:t>
            </a:r>
            <a:r>
              <a:rPr spc="-13"/>
              <a:t>a</a:t>
            </a:r>
            <a:r>
              <a:rPr spc="-4"/>
              <a:t> </a:t>
            </a:r>
            <a:r>
              <a:rPr spc="-9"/>
              <a:t>noi</a:t>
            </a:r>
            <a:r>
              <a:t>sy</a:t>
            </a:r>
            <a:r>
              <a:rPr spc="-4"/>
              <a:t> </a:t>
            </a:r>
            <a:r>
              <a:rPr spc="-13"/>
              <a:t>imag</a:t>
            </a:r>
            <a:r>
              <a:t>e</a:t>
            </a:r>
          </a:p>
          <a:p>
            <a:pPr>
              <a:defRPr>
                <a:latin typeface="Times New Roman"/>
                <a:ea typeface="Times New Roman"/>
                <a:cs typeface="Times New Roman"/>
                <a:sym typeface="Times New Roman"/>
              </a:defRPr>
            </a:pPr>
          </a:p>
          <a:p>
            <a:pPr indent="11379">
              <a:defRPr>
                <a:latin typeface="Tahoma"/>
                <a:ea typeface="Tahoma"/>
                <a:cs typeface="Tahoma"/>
                <a:sym typeface="Tahoma"/>
              </a:defRPr>
            </a:pPr>
            <a:r>
              <a:t>How</a:t>
            </a:r>
            <a:r>
              <a:rPr spc="-4"/>
              <a:t> </a:t>
            </a:r>
            <a:r>
              <a:rPr spc="-13"/>
              <a:t>do</a:t>
            </a:r>
            <a:r>
              <a:rPr spc="-4"/>
              <a:t> </a:t>
            </a:r>
            <a:r>
              <a:t>we</a:t>
            </a:r>
            <a:r>
              <a:rPr spc="-4"/>
              <a:t> </a:t>
            </a:r>
            <a:r>
              <a:rPr spc="-9"/>
              <a:t>r</a:t>
            </a:r>
            <a:r>
              <a:t>e</a:t>
            </a:r>
            <a:r>
              <a:rPr spc="-13"/>
              <a:t>du</a:t>
            </a:r>
            <a:r>
              <a:t>ce</a:t>
            </a:r>
            <a:r>
              <a:rPr spc="-4"/>
              <a:t> </a:t>
            </a:r>
            <a:r>
              <a:rPr spc="-9"/>
              <a:t>noi</a:t>
            </a:r>
            <a:r>
              <a:t>se</a:t>
            </a:r>
            <a:r>
              <a:rPr spc="-4"/>
              <a:t> </a:t>
            </a:r>
            <a:r>
              <a:rPr spc="-9"/>
              <a:t>?</a:t>
            </a:r>
          </a:p>
          <a:p>
            <a:pPr indent="11379">
              <a:defRPr>
                <a:latin typeface="Tahoma"/>
                <a:ea typeface="Tahoma"/>
                <a:cs typeface="Tahoma"/>
                <a:sym typeface="Tahoma"/>
              </a:defRPr>
            </a:pPr>
            <a:r>
              <a:t>How</a:t>
            </a:r>
            <a:r>
              <a:rPr spc="-4"/>
              <a:t> </a:t>
            </a:r>
            <a:r>
              <a:rPr spc="-13"/>
              <a:t>do</a:t>
            </a:r>
            <a:r>
              <a:rPr spc="-4"/>
              <a:t> </a:t>
            </a:r>
            <a:r>
              <a:t>we</a:t>
            </a:r>
            <a:r>
              <a:rPr spc="-4"/>
              <a:t> </a:t>
            </a:r>
            <a:r>
              <a:t>f</a:t>
            </a:r>
            <a:r>
              <a:rPr spc="-9"/>
              <a:t>ind</a:t>
            </a:r>
            <a:r>
              <a:rPr spc="-4"/>
              <a:t> </a:t>
            </a:r>
            <a:r>
              <a:rPr spc="-13"/>
              <a:t>u</a:t>
            </a:r>
            <a:r>
              <a:t>se</a:t>
            </a:r>
            <a:r>
              <a:rPr spc="-18"/>
              <a:t>f</a:t>
            </a:r>
            <a:r>
              <a:rPr spc="-9"/>
              <a:t>ul</a:t>
            </a:r>
            <a:r>
              <a:rPr spc="-4"/>
              <a:t> </a:t>
            </a:r>
            <a:r>
              <a:rPr spc="-18"/>
              <a:t>f</a:t>
            </a:r>
            <a:r>
              <a:t>e</a:t>
            </a:r>
            <a:r>
              <a:rPr spc="-13"/>
              <a:t>a</a:t>
            </a:r>
            <a:r>
              <a:t>t</a:t>
            </a:r>
            <a:r>
              <a:rPr spc="-13"/>
              <a:t>u</a:t>
            </a:r>
            <a:r>
              <a:rPr spc="-9"/>
              <a:t>r</a:t>
            </a:r>
            <a:r>
              <a:t>es</a:t>
            </a:r>
            <a:r>
              <a:rPr spc="-4"/>
              <a:t> </a:t>
            </a:r>
            <a:r>
              <a:rPr spc="-9"/>
              <a:t>?</a:t>
            </a:r>
          </a:p>
          <a:p>
            <a:pPr>
              <a:defRPr>
                <a:latin typeface="Times New Roman"/>
                <a:ea typeface="Times New Roman"/>
                <a:cs typeface="Times New Roman"/>
                <a:sym typeface="Times New Roman"/>
              </a:defRPr>
            </a:pPr>
          </a:p>
          <a:p>
            <a:pPr marL="162140" indent="-150761">
              <a:buSzPct val="100000"/>
              <a:buFont typeface="Times New Roman"/>
              <a:buChar char="•"/>
              <a:tabLst>
                <a:tab pos="152400" algn="l"/>
              </a:tabLst>
              <a:defRPr>
                <a:latin typeface="Tahoma"/>
                <a:ea typeface="Tahoma"/>
                <a:cs typeface="Tahoma"/>
                <a:sym typeface="Tahoma"/>
              </a:defRPr>
            </a:pPr>
            <a:r>
              <a:t>F</a:t>
            </a:r>
            <a:r>
              <a:rPr spc="-4"/>
              <a:t>il</a:t>
            </a:r>
            <a:r>
              <a:t>ter</a:t>
            </a:r>
            <a:r>
              <a:rPr spc="-9"/>
              <a:t>ing</a:t>
            </a:r>
          </a:p>
          <a:p>
            <a:pPr marL="162140" indent="-150761">
              <a:buSzPct val="100000"/>
              <a:buFont typeface="Times New Roman"/>
              <a:buChar char="•"/>
              <a:tabLst>
                <a:tab pos="152400" algn="l"/>
              </a:tabLst>
              <a:defRPr spc="-45">
                <a:latin typeface="Tahoma"/>
                <a:ea typeface="Tahoma"/>
                <a:cs typeface="Tahoma"/>
                <a:sym typeface="Tahoma"/>
              </a:defRPr>
            </a:pPr>
            <a:r>
              <a:t>P</a:t>
            </a:r>
            <a:r>
              <a:rPr spc="-9"/>
              <a:t>oin</a:t>
            </a:r>
            <a:r>
              <a:rPr spc="-36"/>
              <a:t>t</a:t>
            </a:r>
            <a:r>
              <a:rPr spc="-18"/>
              <a:t>-</a:t>
            </a:r>
            <a:r>
              <a:rPr spc="0"/>
              <a:t>w</a:t>
            </a:r>
            <a:r>
              <a:rPr spc="-4"/>
              <a:t>i</a:t>
            </a:r>
            <a:r>
              <a:rPr spc="0"/>
              <a:t>se</a:t>
            </a:r>
            <a:r>
              <a:rPr spc="-4"/>
              <a:t> </a:t>
            </a:r>
            <a:r>
              <a:rPr spc="-13"/>
              <a:t>op</a:t>
            </a:r>
            <a:r>
              <a:rPr spc="0"/>
              <a:t>e</a:t>
            </a:r>
            <a:r>
              <a:rPr spc="-31"/>
              <a:t>r</a:t>
            </a:r>
            <a:r>
              <a:rPr spc="-13"/>
              <a:t>a</a:t>
            </a:r>
            <a:r>
              <a:rPr spc="0"/>
              <a:t>t</a:t>
            </a:r>
            <a:r>
              <a:rPr spc="-9"/>
              <a:t>ion</a:t>
            </a:r>
            <a:r>
              <a:rPr spc="0"/>
              <a:t>s</a:t>
            </a:r>
            <a:endParaRPr spc="0"/>
          </a:p>
          <a:p>
            <a:pPr marL="162140" indent="-150761">
              <a:buSzPct val="100000"/>
              <a:buFont typeface="Times New Roman"/>
              <a:buChar char="•"/>
              <a:tabLst>
                <a:tab pos="152400" algn="l"/>
              </a:tabLst>
              <a:defRPr spc="-13">
                <a:latin typeface="Tahoma"/>
                <a:ea typeface="Tahoma"/>
                <a:cs typeface="Tahoma"/>
                <a:sym typeface="Tahoma"/>
              </a:defRPr>
            </a:pPr>
            <a:r>
              <a:t>Edg</a:t>
            </a:r>
            <a:r>
              <a:rPr spc="0"/>
              <a:t>e</a:t>
            </a:r>
            <a:r>
              <a:rPr spc="-4"/>
              <a:t> </a:t>
            </a:r>
            <a:r>
              <a:t>d</a:t>
            </a:r>
            <a:r>
              <a:rPr spc="0"/>
              <a:t>etect</a:t>
            </a:r>
            <a:r>
              <a:rPr spc="-9"/>
              <a:t>ion</a:t>
            </a:r>
          </a:p>
        </p:txBody>
      </p:sp>
      <p:sp>
        <p:nvSpPr>
          <p:cNvPr id="2403" name="object 5"/>
          <p:cNvSpPr/>
          <p:nvPr/>
        </p:nvSpPr>
        <p:spPr>
          <a:xfrm>
            <a:off x="4294913" y="3227328"/>
            <a:ext cx="4433454" cy="3227294"/>
          </a:xfrm>
          <a:prstGeom prst="rect">
            <a:avLst/>
          </a:prstGeom>
          <a:blipFill>
            <a:blip r:embed="rId2"/>
            <a:stretch>
              <a:fillRect/>
            </a:stretch>
          </a:blipFill>
          <a:ln w="12700">
            <a:miter lim="400000"/>
          </a:ln>
        </p:spPr>
        <p:txBody>
          <a:bodyPr lIns="45719" rIns="45719"/>
          <a:lstStyle/>
          <a:p>
            <a:pP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84" name="Picture 2" descr="Picture 2"/>
          <p:cNvPicPr>
            <a:picLocks noChangeAspect="1"/>
          </p:cNvPicPr>
          <p:nvPr/>
        </p:nvPicPr>
        <p:blipFill>
          <a:blip r:embed="rId2">
            <a:extLst/>
          </a:blip>
          <a:stretch>
            <a:fillRect/>
          </a:stretch>
        </p:blipFill>
        <p:spPr>
          <a:xfrm>
            <a:off x="0" y="0"/>
            <a:ext cx="6858000" cy="6834189"/>
          </a:xfrm>
          <a:prstGeom prst="rect">
            <a:avLst/>
          </a:prstGeom>
          <a:ln w="12700">
            <a:miter lim="400000"/>
          </a:ln>
        </p:spPr>
      </p:pic>
      <p:sp>
        <p:nvSpPr>
          <p:cNvPr id="2885" name="Text Box 3"/>
          <p:cNvSpPr txBox="1"/>
          <p:nvPr/>
        </p:nvSpPr>
        <p:spPr>
          <a:xfrm>
            <a:off x="7086604" y="228601"/>
            <a:ext cx="1433060" cy="1196225"/>
          </a:xfrm>
          <a:prstGeom prst="rect">
            <a:avLst/>
          </a:prstGeom>
          <a:ln w="12700">
            <a:miter lim="400000"/>
          </a:ln>
          <a:extLst>
            <a:ext uri="{C572A759-6A51-4108-AA02-DFA0A04FC94B}">
              <ma14:wrappingTextBoxFlag xmlns:ma14="http://schemas.microsoft.com/office/mac/drawingml/2011/main" val="1"/>
            </a:ext>
          </a:extLst>
        </p:spPr>
        <p:txBody>
          <a:bodyPr wrap="none" lIns="45661" tIns="45661" rIns="45661" bIns="45661">
            <a:spAutoFit/>
          </a:bodyPr>
          <a:lstStyle/>
          <a:p>
            <a:pPr defTabSz="913224">
              <a:defRPr sz="2400">
                <a:latin typeface="Times"/>
                <a:ea typeface="Times"/>
                <a:cs typeface="Times"/>
                <a:sym typeface="Times"/>
              </a:defRPr>
            </a:pPr>
            <a:r>
              <a:t>Predicting</a:t>
            </a:r>
            <a:endParaRPr>
              <a:latin typeface="Times New Roman"/>
              <a:ea typeface="Times New Roman"/>
              <a:cs typeface="Times New Roman"/>
              <a:sym typeface="Times New Roman"/>
            </a:endParaRPr>
          </a:p>
          <a:p>
            <a:pPr defTabSz="913224">
              <a:defRPr sz="2400">
                <a:latin typeface="Times"/>
                <a:ea typeface="Times"/>
                <a:cs typeface="Times"/>
                <a:sym typeface="Times"/>
              </a:defRPr>
            </a:pPr>
            <a:r>
              <a:t>the next</a:t>
            </a:r>
            <a:endParaRPr>
              <a:latin typeface="Times New Roman"/>
              <a:ea typeface="Times New Roman"/>
              <a:cs typeface="Times New Roman"/>
              <a:sym typeface="Times New Roman"/>
            </a:endParaRPr>
          </a:p>
          <a:p>
            <a:pPr defTabSz="913224">
              <a:defRPr sz="2400">
                <a:latin typeface="Times"/>
                <a:ea typeface="Times"/>
                <a:cs typeface="Times"/>
                <a:sym typeface="Times"/>
              </a:defRPr>
            </a:pPr>
            <a:r>
              <a:t>edge point</a:t>
            </a:r>
          </a:p>
        </p:txBody>
      </p:sp>
      <p:pic>
        <p:nvPicPr>
          <p:cNvPr id="2886" name="Picture 4" descr="Picture 4"/>
          <p:cNvPicPr>
            <a:picLocks noChangeAspect="1"/>
          </p:cNvPicPr>
          <p:nvPr/>
        </p:nvPicPr>
        <p:blipFill>
          <a:blip r:embed="rId3">
            <a:extLst/>
          </a:blip>
          <a:stretch>
            <a:fillRect/>
          </a:stretch>
        </p:blipFill>
        <p:spPr>
          <a:xfrm>
            <a:off x="5862637" y="5257800"/>
            <a:ext cx="1600201" cy="1600200"/>
          </a:xfrm>
          <a:prstGeom prst="rect">
            <a:avLst/>
          </a:prstGeom>
          <a:ln w="12700">
            <a:miter lim="400000"/>
          </a:ln>
        </p:spPr>
      </p:pic>
      <p:pic>
        <p:nvPicPr>
          <p:cNvPr id="2887" name="Picture 5" descr="Picture 5"/>
          <p:cNvPicPr>
            <a:picLocks noChangeAspect="1"/>
          </p:cNvPicPr>
          <p:nvPr/>
        </p:nvPicPr>
        <p:blipFill>
          <a:blip r:embed="rId4">
            <a:extLst/>
          </a:blip>
          <a:stretch>
            <a:fillRect/>
          </a:stretch>
        </p:blipFill>
        <p:spPr>
          <a:xfrm>
            <a:off x="7539038" y="5257800"/>
            <a:ext cx="1600201" cy="1600200"/>
          </a:xfrm>
          <a:prstGeom prst="rect">
            <a:avLst/>
          </a:prstGeom>
          <a:ln w="12700">
            <a:miter lim="400000"/>
          </a:ln>
        </p:spPr>
      </p:pic>
      <p:sp>
        <p:nvSpPr>
          <p:cNvPr id="2888" name="Text Box 6"/>
          <p:cNvSpPr txBox="1"/>
          <p:nvPr/>
        </p:nvSpPr>
        <p:spPr>
          <a:xfrm>
            <a:off x="7010400" y="1524000"/>
            <a:ext cx="2133600" cy="3748924"/>
          </a:xfrm>
          <a:prstGeom prst="rect">
            <a:avLst/>
          </a:prstGeom>
          <a:ln w="12700">
            <a:miter lim="400000"/>
          </a:ln>
          <a:extLst>
            <a:ext uri="{C572A759-6A51-4108-AA02-DFA0A04FC94B}">
              <ma14:wrappingTextBoxFlag xmlns:ma14="http://schemas.microsoft.com/office/mac/drawingml/2011/main" val="1"/>
            </a:ext>
          </a:extLst>
        </p:spPr>
        <p:txBody>
          <a:bodyPr lIns="45661" tIns="45661" rIns="45661" bIns="45661">
            <a:spAutoFit/>
          </a:bodyPr>
          <a:lstStyle>
            <a:lvl1pPr defTabSz="913224">
              <a:defRPr sz="2000">
                <a:latin typeface="Times"/>
                <a:ea typeface="Times"/>
                <a:cs typeface="Times"/>
                <a:sym typeface="Times"/>
              </a:defRPr>
            </a:lvl1pPr>
          </a:lstStyle>
          <a:p>
            <a:pPr/>
            <a:r>
              <a:t>Assume the marked point is an edge point.  Then we construct the tangent to the edge curve (which is normal to the gradient at that point) and use this to predict the next points (here either r or s). </a:t>
            </a:r>
          </a:p>
        </p:txBody>
      </p:sp>
      <p:sp>
        <p:nvSpPr>
          <p:cNvPr id="2889" name="Text Box 7"/>
          <p:cNvSpPr txBox="1"/>
          <p:nvPr/>
        </p:nvSpPr>
        <p:spPr>
          <a:xfrm>
            <a:off x="1828800" y="6324603"/>
            <a:ext cx="4724400" cy="436953"/>
          </a:xfrm>
          <a:prstGeom prst="rect">
            <a:avLst/>
          </a:prstGeom>
          <a:ln w="12700">
            <a:miter lim="400000"/>
          </a:ln>
          <a:extLst>
            <a:ext uri="{C572A759-6A51-4108-AA02-DFA0A04FC94B}">
              <ma14:wrappingTextBoxFlag xmlns:ma14="http://schemas.microsoft.com/office/mac/drawingml/2011/main" val="1"/>
            </a:ext>
          </a:extLst>
        </p:spPr>
        <p:txBody>
          <a:bodyPr lIns="45661" tIns="45661" rIns="45661" bIns="45661">
            <a:spAutoFit/>
          </a:bodyPr>
          <a:lstStyle>
            <a:lvl1pPr algn="ctr" defTabSz="913224">
              <a:spcBef>
                <a:spcPts val="1400"/>
              </a:spcBef>
              <a:defRPr sz="2400">
                <a:solidFill>
                  <a:srgbClr val="808080"/>
                </a:solidFill>
                <a:latin typeface="Arial"/>
                <a:ea typeface="Arial"/>
                <a:cs typeface="Arial"/>
                <a:sym typeface="Arial"/>
              </a:defRPr>
            </a:lvl1pPr>
          </a:lstStyle>
          <a:p>
            <a:pPr/>
            <a:r>
              <a:t>(Forsyth &amp; Ponce)</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1" name="Rectangle 2"/>
          <p:cNvSpPr txBox="1"/>
          <p:nvPr>
            <p:ph type="title"/>
          </p:nvPr>
        </p:nvSpPr>
        <p:spPr>
          <a:prstGeom prst="rect">
            <a:avLst/>
          </a:prstGeom>
        </p:spPr>
        <p:txBody>
          <a:bodyPr/>
          <a:lstStyle/>
          <a:p>
            <a:pPr/>
            <a:r>
              <a:t>Hysteresis </a:t>
            </a:r>
          </a:p>
        </p:txBody>
      </p:sp>
      <p:sp>
        <p:nvSpPr>
          <p:cNvPr id="2892" name="Rectangle 3"/>
          <p:cNvSpPr txBox="1"/>
          <p:nvPr>
            <p:ph type="body" idx="1"/>
          </p:nvPr>
        </p:nvSpPr>
        <p:spPr>
          <a:prstGeom prst="rect">
            <a:avLst/>
          </a:prstGeom>
        </p:spPr>
        <p:txBody>
          <a:bodyPr/>
          <a:lstStyle/>
          <a:p>
            <a:pPr/>
            <a:r>
              <a:t>Check that maximum value of gradient value is sufficiently large</a:t>
            </a:r>
          </a:p>
          <a:p>
            <a:pPr lvl="1" marL="741994" indent="-285380">
              <a:spcBef>
                <a:spcPts val="400"/>
              </a:spcBef>
              <a:defRPr sz="2000"/>
            </a:pPr>
            <a:r>
              <a:t>drop-outs?  use </a:t>
            </a:r>
            <a:r>
              <a:rPr b="1"/>
              <a:t>hysteresis</a:t>
            </a:r>
          </a:p>
          <a:p>
            <a:pPr lvl="2" marL="1141531" indent="-228308">
              <a:spcBef>
                <a:spcPts val="400"/>
              </a:spcBef>
              <a:defRPr sz="1800"/>
            </a:pPr>
            <a:r>
              <a:t>use a high threshold to start edge curves and a low threshold to continue them.</a:t>
            </a:r>
          </a:p>
        </p:txBody>
      </p:sp>
      <p:sp>
        <p:nvSpPr>
          <p:cNvPr id="2893" name="Freeform 4"/>
          <p:cNvSpPr/>
          <p:nvPr/>
        </p:nvSpPr>
        <p:spPr>
          <a:xfrm>
            <a:off x="597811" y="5099499"/>
            <a:ext cx="2678790" cy="706103"/>
          </a:xfrm>
          <a:custGeom>
            <a:avLst/>
            <a:gdLst/>
            <a:ahLst/>
            <a:cxnLst>
              <a:cxn ang="0">
                <a:pos x="wd2" y="hd2"/>
              </a:cxn>
              <a:cxn ang="5400000">
                <a:pos x="wd2" y="hd2"/>
              </a:cxn>
              <a:cxn ang="10800000">
                <a:pos x="wd2" y="hd2"/>
              </a:cxn>
              <a:cxn ang="16200000">
                <a:pos x="wd2" y="hd2"/>
              </a:cxn>
            </a:cxnLst>
            <a:rect l="0" t="0" r="r" b="b"/>
            <a:pathLst>
              <a:path w="21093" h="19687" fill="norm" stroke="1" extrusionOk="0">
                <a:moveTo>
                  <a:pt x="693" y="19286"/>
                </a:moveTo>
                <a:cubicBezTo>
                  <a:pt x="93" y="19817"/>
                  <a:pt x="-507" y="20348"/>
                  <a:pt x="693" y="17161"/>
                </a:cubicBezTo>
                <a:cubicBezTo>
                  <a:pt x="1893" y="13974"/>
                  <a:pt x="5593" y="1581"/>
                  <a:pt x="7893" y="164"/>
                </a:cubicBezTo>
                <a:cubicBezTo>
                  <a:pt x="10193" y="-1252"/>
                  <a:pt x="12293" y="6892"/>
                  <a:pt x="14493" y="8663"/>
                </a:cubicBezTo>
                <a:cubicBezTo>
                  <a:pt x="16693" y="10433"/>
                  <a:pt x="18893" y="10610"/>
                  <a:pt x="21093" y="10787"/>
                </a:cubicBezTo>
              </a:path>
            </a:pathLst>
          </a:custGeom>
          <a:ln w="76200">
            <a:solidFill>
              <a:srgbClr val="000000"/>
            </a:solidFill>
          </a:ln>
        </p:spPr>
        <p:txBody>
          <a:bodyPr lIns="45719" rIns="45719"/>
          <a:lstStyle/>
          <a:p>
            <a:pPr defTabSz="913224">
              <a:defRPr sz="2400">
                <a:latin typeface="Times New Roman"/>
                <a:ea typeface="Times New Roman"/>
                <a:cs typeface="Times New Roman"/>
                <a:sym typeface="Times New Roman"/>
              </a:defRPr>
            </a:pPr>
          </a:p>
        </p:txBody>
      </p:sp>
      <p:sp>
        <p:nvSpPr>
          <p:cNvPr id="2894" name="Freeform 5"/>
          <p:cNvSpPr/>
          <p:nvPr/>
        </p:nvSpPr>
        <p:spPr>
          <a:xfrm>
            <a:off x="3200400" y="5105044"/>
            <a:ext cx="2590800" cy="686158"/>
          </a:xfrm>
          <a:custGeom>
            <a:avLst/>
            <a:gdLst/>
            <a:ahLst/>
            <a:cxnLst>
              <a:cxn ang="0">
                <a:pos x="wd2" y="hd2"/>
              </a:cxn>
              <a:cxn ang="5400000">
                <a:pos x="wd2" y="hd2"/>
              </a:cxn>
              <a:cxn ang="10800000">
                <a:pos x="wd2" y="hd2"/>
              </a:cxn>
              <a:cxn ang="16200000">
                <a:pos x="wd2" y="hd2"/>
              </a:cxn>
            </a:cxnLst>
            <a:rect l="0" t="0" r="r" b="b"/>
            <a:pathLst>
              <a:path w="21600" h="21218" fill="norm" stroke="1" extrusionOk="0">
                <a:moveTo>
                  <a:pt x="0" y="11793"/>
                </a:moveTo>
                <a:cubicBezTo>
                  <a:pt x="953" y="12774"/>
                  <a:pt x="1906" y="13756"/>
                  <a:pt x="3812" y="11793"/>
                </a:cubicBezTo>
                <a:cubicBezTo>
                  <a:pt x="5718" y="9829"/>
                  <a:pt x="8788" y="-382"/>
                  <a:pt x="11435" y="11"/>
                </a:cubicBezTo>
                <a:cubicBezTo>
                  <a:pt x="14082" y="403"/>
                  <a:pt x="18000" y="10614"/>
                  <a:pt x="19694" y="14149"/>
                </a:cubicBezTo>
                <a:cubicBezTo>
                  <a:pt x="21388" y="17683"/>
                  <a:pt x="21494" y="19451"/>
                  <a:pt x="21600" y="21218"/>
                </a:cubicBezTo>
              </a:path>
            </a:pathLst>
          </a:custGeom>
          <a:ln w="28575">
            <a:solidFill>
              <a:srgbClr val="000000"/>
            </a:solidFill>
          </a:ln>
        </p:spPr>
        <p:txBody>
          <a:bodyPr lIns="45719" rIns="45719"/>
          <a:lstStyle/>
          <a:p>
            <a:pPr defTabSz="913224">
              <a:defRPr sz="2400">
                <a:latin typeface="Times New Roman"/>
                <a:ea typeface="Times New Roman"/>
                <a:cs typeface="Times New Roman"/>
                <a:sym typeface="Times New Roman"/>
              </a:defRPr>
            </a:pPr>
          </a:p>
        </p:txBody>
      </p:sp>
      <p:sp>
        <p:nvSpPr>
          <p:cNvPr id="2895" name="Freeform 6"/>
          <p:cNvSpPr/>
          <p:nvPr/>
        </p:nvSpPr>
        <p:spPr>
          <a:xfrm>
            <a:off x="5732541" y="5791200"/>
            <a:ext cx="668259" cy="609600"/>
          </a:xfrm>
          <a:custGeom>
            <a:avLst/>
            <a:gdLst/>
            <a:ahLst/>
            <a:cxnLst>
              <a:cxn ang="0">
                <a:pos x="wd2" y="hd2"/>
              </a:cxn>
              <a:cxn ang="5400000">
                <a:pos x="wd2" y="hd2"/>
              </a:cxn>
              <a:cxn ang="10800000">
                <a:pos x="wd2" y="hd2"/>
              </a:cxn>
              <a:cxn ang="16200000">
                <a:pos x="wd2" y="hd2"/>
              </a:cxn>
            </a:cxnLst>
            <a:rect l="0" t="0" r="r" b="b"/>
            <a:pathLst>
              <a:path w="20296" h="21600" fill="norm" stroke="1" extrusionOk="0">
                <a:moveTo>
                  <a:pt x="1782" y="0"/>
                </a:moveTo>
                <a:cubicBezTo>
                  <a:pt x="239" y="4950"/>
                  <a:pt x="-1304" y="9900"/>
                  <a:pt x="1782" y="13500"/>
                </a:cubicBezTo>
                <a:cubicBezTo>
                  <a:pt x="4867" y="17100"/>
                  <a:pt x="12582" y="19350"/>
                  <a:pt x="20296" y="21600"/>
                </a:cubicBezTo>
              </a:path>
            </a:pathLst>
          </a:custGeom>
          <a:ln w="57150">
            <a:solidFill>
              <a:srgbClr val="000000"/>
            </a:solidFill>
          </a:ln>
        </p:spPr>
        <p:txBody>
          <a:bodyPr lIns="45719" rIns="45719"/>
          <a:lstStyle/>
          <a:p>
            <a:pPr defTabSz="913224">
              <a:defRPr sz="2400">
                <a:latin typeface="Times New Roman"/>
                <a:ea typeface="Times New Roman"/>
                <a:cs typeface="Times New Roman"/>
                <a:sym typeface="Times New Roman"/>
              </a:defRPr>
            </a:pPr>
          </a:p>
        </p:txBody>
      </p:sp>
      <p:sp>
        <p:nvSpPr>
          <p:cNvPr id="2896" name="Freeform 7"/>
          <p:cNvSpPr/>
          <p:nvPr/>
        </p:nvSpPr>
        <p:spPr>
          <a:xfrm>
            <a:off x="6400800" y="5638800"/>
            <a:ext cx="2286000" cy="928429"/>
          </a:xfrm>
          <a:custGeom>
            <a:avLst/>
            <a:gdLst/>
            <a:ahLst/>
            <a:cxnLst>
              <a:cxn ang="0">
                <a:pos x="wd2" y="hd2"/>
              </a:cxn>
              <a:cxn ang="5400000">
                <a:pos x="wd2" y="hd2"/>
              </a:cxn>
              <a:cxn ang="10800000">
                <a:pos x="wd2" y="hd2"/>
              </a:cxn>
              <a:cxn ang="16200000">
                <a:pos x="wd2" y="hd2"/>
              </a:cxn>
            </a:cxnLst>
            <a:rect l="0" t="0" r="r" b="b"/>
            <a:pathLst>
              <a:path w="21600" h="20777" fill="norm" stroke="1" extrusionOk="0">
                <a:moveTo>
                  <a:pt x="0" y="17053"/>
                </a:moveTo>
                <a:cubicBezTo>
                  <a:pt x="360" y="17621"/>
                  <a:pt x="720" y="18189"/>
                  <a:pt x="2160" y="18758"/>
                </a:cubicBezTo>
                <a:cubicBezTo>
                  <a:pt x="3600" y="19326"/>
                  <a:pt x="6120" y="21600"/>
                  <a:pt x="8640" y="20463"/>
                </a:cubicBezTo>
                <a:cubicBezTo>
                  <a:pt x="11160" y="19326"/>
                  <a:pt x="15120" y="15347"/>
                  <a:pt x="17280" y="11937"/>
                </a:cubicBezTo>
                <a:cubicBezTo>
                  <a:pt x="19440" y="8526"/>
                  <a:pt x="20520" y="4263"/>
                  <a:pt x="21600" y="0"/>
                </a:cubicBezTo>
              </a:path>
            </a:pathLst>
          </a:custGeom>
          <a:ln w="12700">
            <a:solidFill>
              <a:srgbClr val="000000"/>
            </a:solidFill>
          </a:ln>
        </p:spPr>
        <p:txBody>
          <a:bodyPr lIns="45719" rIns="45719"/>
          <a:lstStyle/>
          <a:p>
            <a:pPr defTabSz="913224">
              <a:defRPr sz="2400">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8" name="object 3"/>
          <p:cNvSpPr txBox="1"/>
          <p:nvPr>
            <p:ph type="title"/>
          </p:nvPr>
        </p:nvSpPr>
        <p:spPr>
          <a:xfrm>
            <a:off x="1110385" y="861088"/>
            <a:ext cx="6923232" cy="446277"/>
          </a:xfrm>
          <a:prstGeom prst="rect">
            <a:avLst/>
          </a:prstGeom>
        </p:spPr>
        <p:txBody>
          <a:bodyPr/>
          <a:lstStyle/>
          <a:p>
            <a:pPr indent="607817">
              <a:defRPr spc="-100" sz="2500"/>
            </a:pPr>
            <a:r>
              <a:t>Canny Edg</a:t>
            </a:r>
            <a:r>
              <a:rPr spc="0"/>
              <a:t>e</a:t>
            </a:r>
            <a:r>
              <a:t> </a:t>
            </a:r>
            <a:r>
              <a:rPr spc="0"/>
              <a:t>Detect</a:t>
            </a:r>
            <a:r>
              <a:t>ion (</a:t>
            </a:r>
            <a:r>
              <a:rPr spc="0"/>
              <a:t>Ex</a:t>
            </a:r>
            <a:r>
              <a:t>ampl</a:t>
            </a:r>
            <a:r>
              <a:rPr spc="0"/>
              <a:t>e</a:t>
            </a:r>
            <a:r>
              <a:t>)</a:t>
            </a:r>
          </a:p>
        </p:txBody>
      </p:sp>
      <p:sp>
        <p:nvSpPr>
          <p:cNvPr id="2899" name="object 4"/>
          <p:cNvSpPr/>
          <p:nvPr/>
        </p:nvSpPr>
        <p:spPr>
          <a:xfrm>
            <a:off x="4748079" y="3860438"/>
            <a:ext cx="2659784" cy="1938617"/>
          </a:xfrm>
          <a:prstGeom prst="rect">
            <a:avLst/>
          </a:prstGeom>
          <a:blipFill>
            <a:blip r:embed="rId2"/>
            <a:stretch>
              <a:fillRect/>
            </a:stretch>
          </a:blipFill>
          <a:ln w="12700">
            <a:miter lim="400000"/>
          </a:ln>
        </p:spPr>
        <p:txBody>
          <a:bodyPr lIns="45719" rIns="45719"/>
          <a:lstStyle/>
          <a:p>
            <a:pPr defTabSz="819527"/>
          </a:p>
        </p:txBody>
      </p:sp>
      <p:sp>
        <p:nvSpPr>
          <p:cNvPr id="2900" name="object 5"/>
          <p:cNvSpPr/>
          <p:nvPr/>
        </p:nvSpPr>
        <p:spPr>
          <a:xfrm>
            <a:off x="1672658" y="3863238"/>
            <a:ext cx="2659784" cy="1934417"/>
          </a:xfrm>
          <a:prstGeom prst="rect">
            <a:avLst/>
          </a:prstGeom>
          <a:blipFill>
            <a:blip r:embed="rId3"/>
            <a:stretch>
              <a:fillRect/>
            </a:stretch>
          </a:blipFill>
          <a:ln w="12700">
            <a:miter lim="400000"/>
          </a:ln>
        </p:spPr>
        <p:txBody>
          <a:bodyPr lIns="45719" rIns="45719"/>
          <a:lstStyle/>
          <a:p>
            <a:pPr defTabSz="819527"/>
          </a:p>
        </p:txBody>
      </p:sp>
      <p:sp>
        <p:nvSpPr>
          <p:cNvPr id="2901" name="object 6"/>
          <p:cNvSpPr/>
          <p:nvPr/>
        </p:nvSpPr>
        <p:spPr>
          <a:xfrm>
            <a:off x="4748079" y="1764927"/>
            <a:ext cx="2659784" cy="1937217"/>
          </a:xfrm>
          <a:prstGeom prst="rect">
            <a:avLst/>
          </a:prstGeom>
          <a:blipFill>
            <a:blip r:embed="rId4"/>
            <a:stretch>
              <a:fillRect/>
            </a:stretch>
          </a:blipFill>
          <a:ln w="12700">
            <a:miter lim="400000"/>
          </a:ln>
        </p:spPr>
        <p:txBody>
          <a:bodyPr lIns="45719" rIns="45719"/>
          <a:lstStyle/>
          <a:p>
            <a:pPr defTabSz="819527"/>
          </a:p>
        </p:txBody>
      </p:sp>
      <p:sp>
        <p:nvSpPr>
          <p:cNvPr id="2902" name="object 7"/>
          <p:cNvSpPr/>
          <p:nvPr/>
        </p:nvSpPr>
        <p:spPr>
          <a:xfrm>
            <a:off x="1675533" y="1766328"/>
            <a:ext cx="2656897" cy="1935815"/>
          </a:xfrm>
          <a:prstGeom prst="rect">
            <a:avLst/>
          </a:prstGeom>
          <a:blipFill>
            <a:blip r:embed="rId5"/>
            <a:stretch>
              <a:fillRect/>
            </a:stretch>
          </a:blipFill>
          <a:ln w="12700">
            <a:miter lim="400000"/>
          </a:ln>
        </p:spPr>
        <p:txBody>
          <a:bodyPr lIns="45719" rIns="45719"/>
          <a:lstStyle/>
          <a:p>
            <a:pPr defTabSz="819527"/>
          </a:p>
        </p:txBody>
      </p:sp>
      <p:sp>
        <p:nvSpPr>
          <p:cNvPr id="2903" name="object 8"/>
          <p:cNvSpPr txBox="1"/>
          <p:nvPr/>
        </p:nvSpPr>
        <p:spPr>
          <a:xfrm>
            <a:off x="6705888" y="5914588"/>
            <a:ext cx="950192" cy="139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82" defTabSz="819527">
              <a:defRPr sz="900">
                <a:latin typeface="Tahoma"/>
                <a:ea typeface="Tahoma"/>
                <a:cs typeface="Tahoma"/>
                <a:sym typeface="Tahoma"/>
              </a:defRPr>
            </a:pPr>
            <a:r>
              <a:t>c</a:t>
            </a:r>
            <a:r>
              <a:rPr spc="-9"/>
              <a:t>ourtesy</a:t>
            </a:r>
            <a:r>
              <a:rPr spc="-4"/>
              <a:t> </a:t>
            </a:r>
            <a:r>
              <a:t>of</a:t>
            </a:r>
            <a:r>
              <a:rPr spc="-4"/>
              <a:t> </a:t>
            </a:r>
            <a:r>
              <a:t>G</a:t>
            </a:r>
            <a:r>
              <a:rPr spc="-4"/>
              <a:t>. L</a:t>
            </a:r>
            <a:r>
              <a:rPr spc="-18"/>
              <a:t>o</a:t>
            </a:r>
            <a:r>
              <a:t>y</a:t>
            </a:r>
          </a:p>
        </p:txBody>
      </p:sp>
      <p:sp>
        <p:nvSpPr>
          <p:cNvPr id="2904" name="object 9"/>
          <p:cNvSpPr/>
          <p:nvPr/>
        </p:nvSpPr>
        <p:spPr>
          <a:xfrm>
            <a:off x="5867975" y="1777533"/>
            <a:ext cx="277092" cy="201707"/>
          </a:xfrm>
          <a:prstGeom prst="rect">
            <a:avLst/>
          </a:prstGeom>
          <a:ln w="19049">
            <a:solidFill>
              <a:srgbClr val="FF2600"/>
            </a:solidFill>
          </a:ln>
        </p:spPr>
        <p:txBody>
          <a:bodyPr lIns="45719" rIns="45719"/>
          <a:lstStyle/>
          <a:p>
            <a:pPr defTabSz="819527"/>
          </a:p>
        </p:txBody>
      </p:sp>
      <p:sp>
        <p:nvSpPr>
          <p:cNvPr id="2905" name="object 10"/>
          <p:cNvSpPr txBox="1"/>
          <p:nvPr/>
        </p:nvSpPr>
        <p:spPr>
          <a:xfrm>
            <a:off x="6548586" y="1318713"/>
            <a:ext cx="1496290"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82" defTabSz="819527">
              <a:defRPr spc="-9">
                <a:solidFill>
                  <a:srgbClr val="FF0000"/>
                </a:solidFill>
                <a:latin typeface="Tahoma"/>
                <a:ea typeface="Tahoma"/>
                <a:cs typeface="Tahoma"/>
                <a:sym typeface="Tahoma"/>
              </a:defRPr>
            </a:pPr>
            <a:r>
              <a:t>gap</a:t>
            </a:r>
            <a:r>
              <a:rPr spc="-4"/>
              <a:t> i</a:t>
            </a:r>
            <a:r>
              <a:rPr spc="0"/>
              <a:t>s</a:t>
            </a:r>
            <a:r>
              <a:rPr spc="-4"/>
              <a:t> </a:t>
            </a:r>
            <a:r>
              <a:t>gon</a:t>
            </a:r>
            <a:r>
              <a:rPr spc="0"/>
              <a:t>e</a:t>
            </a:r>
          </a:p>
        </p:txBody>
      </p:sp>
      <p:sp>
        <p:nvSpPr>
          <p:cNvPr id="2906" name="object 11"/>
          <p:cNvSpPr/>
          <p:nvPr/>
        </p:nvSpPr>
        <p:spPr>
          <a:xfrm flipH="1">
            <a:off x="6179487" y="1561832"/>
            <a:ext cx="381215" cy="185001"/>
          </a:xfrm>
          <a:prstGeom prst="line">
            <a:avLst/>
          </a:prstGeom>
          <a:ln w="19049">
            <a:solidFill>
              <a:srgbClr val="FF2600"/>
            </a:solidFill>
          </a:ln>
        </p:spPr>
        <p:txBody>
          <a:bodyPr lIns="45719" rIns="45719"/>
          <a:lstStyle/>
          <a:p>
            <a:pPr/>
          </a:p>
        </p:txBody>
      </p:sp>
      <p:sp>
        <p:nvSpPr>
          <p:cNvPr id="2907" name="object 12"/>
          <p:cNvSpPr/>
          <p:nvPr/>
        </p:nvSpPr>
        <p:spPr>
          <a:xfrm>
            <a:off x="6145065" y="1683343"/>
            <a:ext cx="118759" cy="80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965" y="0"/>
                </a:moveTo>
                <a:lnTo>
                  <a:pt x="0" y="21600"/>
                </a:lnTo>
                <a:lnTo>
                  <a:pt x="21600" y="16200"/>
                </a:lnTo>
                <a:lnTo>
                  <a:pt x="15965" y="0"/>
                </a:lnTo>
                <a:close/>
              </a:path>
            </a:pathLst>
          </a:custGeom>
          <a:solidFill>
            <a:srgbClr val="FF2600"/>
          </a:solidFill>
          <a:ln w="12700">
            <a:miter lim="400000"/>
          </a:ln>
        </p:spPr>
        <p:txBody>
          <a:bodyPr lIns="45719" rIns="45719"/>
          <a:lstStyle/>
          <a:p>
            <a:pPr defTabSz="819527"/>
          </a:p>
        </p:txBody>
      </p:sp>
      <p:sp>
        <p:nvSpPr>
          <p:cNvPr id="2908" name="object 13"/>
          <p:cNvSpPr txBox="1"/>
          <p:nvPr/>
        </p:nvSpPr>
        <p:spPr>
          <a:xfrm>
            <a:off x="778746" y="2480953"/>
            <a:ext cx="806450"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159355" marR="4558" indent="-147976" defTabSz="819527">
              <a:defRPr spc="-9">
                <a:latin typeface="Tahoma"/>
                <a:ea typeface="Tahoma"/>
                <a:cs typeface="Tahoma"/>
                <a:sym typeface="Tahoma"/>
              </a:defRPr>
            </a:lvl1pPr>
          </a:lstStyle>
          <a:p>
            <a:pPr/>
            <a:r>
              <a:t>Original image</a:t>
            </a:r>
          </a:p>
        </p:txBody>
      </p:sp>
      <p:sp>
        <p:nvSpPr>
          <p:cNvPr id="2909" name="object 14"/>
          <p:cNvSpPr txBox="1"/>
          <p:nvPr/>
        </p:nvSpPr>
        <p:spPr>
          <a:xfrm>
            <a:off x="891320" y="4512028"/>
            <a:ext cx="699078" cy="838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68294" marR="9674" indent="-56909" defTabSz="819527">
              <a:defRPr>
                <a:latin typeface="Tahoma"/>
                <a:ea typeface="Tahoma"/>
                <a:cs typeface="Tahoma"/>
                <a:sym typeface="Tahoma"/>
              </a:defRPr>
            </a:pPr>
            <a:r>
              <a:t>St</a:t>
            </a:r>
            <a:r>
              <a:rPr spc="-9"/>
              <a:t>r</a:t>
            </a:r>
            <a:r>
              <a:rPr spc="-13"/>
              <a:t>ong</a:t>
            </a:r>
            <a:r>
              <a:rPr spc="-9"/>
              <a:t> </a:t>
            </a:r>
            <a:r>
              <a:t>e</a:t>
            </a:r>
            <a:r>
              <a:rPr spc="-4"/>
              <a:t>d</a:t>
            </a:r>
            <a:r>
              <a:rPr spc="-18"/>
              <a:t>g</a:t>
            </a:r>
            <a:r>
              <a:rPr spc="-4"/>
              <a:t>es</a:t>
            </a:r>
          </a:p>
          <a:p>
            <a:pPr indent="261794" defTabSz="819527">
              <a:defRPr spc="-9">
                <a:latin typeface="Tahoma"/>
                <a:ea typeface="Tahoma"/>
                <a:cs typeface="Tahoma"/>
                <a:sym typeface="Tahoma"/>
              </a:defRPr>
            </a:pPr>
            <a:r>
              <a:t>only</a:t>
            </a:r>
          </a:p>
        </p:txBody>
      </p:sp>
      <p:sp>
        <p:nvSpPr>
          <p:cNvPr id="2910" name="object 15"/>
          <p:cNvSpPr txBox="1"/>
          <p:nvPr/>
        </p:nvSpPr>
        <p:spPr>
          <a:xfrm>
            <a:off x="7431806" y="2367502"/>
            <a:ext cx="1226128" cy="838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4558" indent="11382" defTabSz="819527">
              <a:defRPr>
                <a:latin typeface="Tahoma"/>
                <a:ea typeface="Tahoma"/>
                <a:cs typeface="Tahoma"/>
                <a:sym typeface="Tahoma"/>
              </a:defRPr>
            </a:pPr>
            <a:r>
              <a:t>St</a:t>
            </a:r>
            <a:r>
              <a:rPr spc="-9"/>
              <a:t>r</a:t>
            </a:r>
            <a:r>
              <a:rPr spc="-13"/>
              <a:t>ong</a:t>
            </a:r>
            <a:r>
              <a:rPr spc="-4"/>
              <a:t> </a:t>
            </a:r>
            <a:r>
              <a:rPr spc="-13"/>
              <a:t>+</a:t>
            </a:r>
            <a:r>
              <a:rPr spc="-9"/>
              <a:t> </a:t>
            </a:r>
            <a:r>
              <a:t>c</a:t>
            </a:r>
            <a:r>
              <a:rPr spc="-13"/>
              <a:t>onn</a:t>
            </a:r>
            <a:r>
              <a:t>ecte</a:t>
            </a:r>
            <a:r>
              <a:rPr spc="-13"/>
              <a:t>d</a:t>
            </a:r>
            <a:r>
              <a:rPr spc="-9"/>
              <a:t> </a:t>
            </a:r>
            <a:r>
              <a:t>we</a:t>
            </a:r>
            <a:r>
              <a:rPr spc="-13"/>
              <a:t>a</a:t>
            </a:r>
            <a:r>
              <a:t>k</a:t>
            </a:r>
            <a:r>
              <a:rPr spc="-4"/>
              <a:t> </a:t>
            </a:r>
            <a:r>
              <a:t>e</a:t>
            </a:r>
            <a:r>
              <a:rPr spc="-13"/>
              <a:t>dg</a:t>
            </a:r>
            <a:r>
              <a:t>es</a:t>
            </a:r>
          </a:p>
        </p:txBody>
      </p:sp>
      <p:sp>
        <p:nvSpPr>
          <p:cNvPr id="2911" name="object 16"/>
          <p:cNvSpPr txBox="1"/>
          <p:nvPr/>
        </p:nvSpPr>
        <p:spPr>
          <a:xfrm>
            <a:off x="7521285" y="4589057"/>
            <a:ext cx="624610"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4558" indent="11382" defTabSz="819527">
              <a:defRPr spc="-85">
                <a:latin typeface="Tahoma"/>
                <a:ea typeface="Tahoma"/>
                <a:cs typeface="Tahoma"/>
                <a:sym typeface="Tahoma"/>
              </a:defRPr>
            </a:pPr>
            <a:r>
              <a:t>W</a:t>
            </a:r>
            <a:r>
              <a:rPr spc="0"/>
              <a:t>e</a:t>
            </a:r>
            <a:r>
              <a:rPr spc="-13"/>
              <a:t>a</a:t>
            </a:r>
            <a:r>
              <a:rPr spc="0"/>
              <a:t>k e</a:t>
            </a:r>
            <a:r>
              <a:rPr spc="-4"/>
              <a:t>d</a:t>
            </a:r>
            <a:r>
              <a:rPr spc="-18"/>
              <a:t>g</a:t>
            </a:r>
            <a:r>
              <a:rPr spc="-4"/>
              <a:t>es</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3" name="Rectangle 2"/>
          <p:cNvSpPr txBox="1"/>
          <p:nvPr>
            <p:ph type="title"/>
          </p:nvPr>
        </p:nvSpPr>
        <p:spPr>
          <a:prstGeom prst="rect">
            <a:avLst/>
          </a:prstGeom>
        </p:spPr>
        <p:txBody>
          <a:bodyPr/>
          <a:lstStyle/>
          <a:p>
            <a:pPr/>
            <a:r>
              <a:t>Effect of </a:t>
            </a:r>
            <a:r>
              <a:rPr>
                <a:latin typeface="Symbol"/>
                <a:ea typeface="Symbol"/>
                <a:cs typeface="Symbol"/>
                <a:sym typeface="Symbol"/>
              </a:rPr>
              <a:t>s </a:t>
            </a:r>
            <a:r>
              <a:t>(Gaussian kernel size)</a:t>
            </a:r>
          </a:p>
        </p:txBody>
      </p:sp>
      <p:pic>
        <p:nvPicPr>
          <p:cNvPr id="2914" name="Picture 4" descr="Picture 4"/>
          <p:cNvPicPr>
            <a:picLocks noChangeAspect="1"/>
          </p:cNvPicPr>
          <p:nvPr/>
        </p:nvPicPr>
        <p:blipFill>
          <a:blip r:embed="rId2">
            <a:extLst/>
          </a:blip>
          <a:stretch>
            <a:fillRect/>
          </a:stretch>
        </p:blipFill>
        <p:spPr>
          <a:xfrm>
            <a:off x="6096010" y="1385887"/>
            <a:ext cx="2925764" cy="2925763"/>
          </a:xfrm>
          <a:prstGeom prst="rect">
            <a:avLst/>
          </a:prstGeom>
          <a:ln w="12700">
            <a:miter lim="400000"/>
          </a:ln>
        </p:spPr>
      </p:pic>
      <p:pic>
        <p:nvPicPr>
          <p:cNvPr id="2915" name="Picture 6" descr="Picture 6"/>
          <p:cNvPicPr>
            <a:picLocks noChangeAspect="1"/>
          </p:cNvPicPr>
          <p:nvPr/>
        </p:nvPicPr>
        <p:blipFill>
          <a:blip r:embed="rId3">
            <a:extLst/>
          </a:blip>
          <a:stretch>
            <a:fillRect/>
          </a:stretch>
        </p:blipFill>
        <p:spPr>
          <a:xfrm>
            <a:off x="3109913" y="1371611"/>
            <a:ext cx="2925762" cy="2925764"/>
          </a:xfrm>
          <a:prstGeom prst="rect">
            <a:avLst/>
          </a:prstGeom>
          <a:ln w="12700">
            <a:miter lim="400000"/>
          </a:ln>
        </p:spPr>
      </p:pic>
      <p:pic>
        <p:nvPicPr>
          <p:cNvPr id="2916" name="Picture 8" descr="Picture 8"/>
          <p:cNvPicPr>
            <a:picLocks noChangeAspect="1"/>
          </p:cNvPicPr>
          <p:nvPr/>
        </p:nvPicPr>
        <p:blipFill>
          <a:blip r:embed="rId4">
            <a:extLst/>
          </a:blip>
          <a:stretch>
            <a:fillRect/>
          </a:stretch>
        </p:blipFill>
        <p:spPr>
          <a:xfrm>
            <a:off x="152410" y="1385887"/>
            <a:ext cx="2925765" cy="2925763"/>
          </a:xfrm>
          <a:prstGeom prst="rect">
            <a:avLst/>
          </a:prstGeom>
          <a:ln w="12700">
            <a:miter lim="400000"/>
          </a:ln>
        </p:spPr>
      </p:pic>
      <p:sp>
        <p:nvSpPr>
          <p:cNvPr id="2917" name="Text Box 9"/>
          <p:cNvSpPr txBox="1"/>
          <p:nvPr/>
        </p:nvSpPr>
        <p:spPr>
          <a:xfrm>
            <a:off x="3429000" y="4368810"/>
            <a:ext cx="1431075" cy="375116"/>
          </a:xfrm>
          <a:prstGeom prst="rect">
            <a:avLst/>
          </a:prstGeom>
          <a:ln w="12700">
            <a:miter lim="400000"/>
          </a:ln>
          <a:extLst>
            <a:ext uri="{C572A759-6A51-4108-AA02-DFA0A04FC94B}">
              <ma14:wrappingTextBoxFlag xmlns:ma14="http://schemas.microsoft.com/office/mac/drawingml/2011/main" val="1"/>
            </a:ext>
          </a:extLst>
        </p:spPr>
        <p:txBody>
          <a:bodyPr wrap="none" lIns="45661" tIns="45661" rIns="45661" bIns="45661">
            <a:spAutoFit/>
          </a:bodyPr>
          <a:lstStyle>
            <a:lvl1pPr defTabSz="913224">
              <a:defRPr sz="2000">
                <a:latin typeface="Arial"/>
                <a:ea typeface="Arial"/>
                <a:cs typeface="Arial"/>
                <a:sym typeface="Arial"/>
              </a:defRPr>
            </a:lvl1pPr>
          </a:lstStyle>
          <a:p>
            <a:pPr/>
            <a:r>
              <a:t>Canny with </a:t>
            </a:r>
          </a:p>
        </p:txBody>
      </p:sp>
      <p:pic>
        <p:nvPicPr>
          <p:cNvPr id="2918" name="Picture 11" descr="Picture 11"/>
          <p:cNvPicPr>
            <a:picLocks noChangeAspect="1"/>
          </p:cNvPicPr>
          <p:nvPr/>
        </p:nvPicPr>
        <p:blipFill>
          <a:blip r:embed="rId5">
            <a:extLst/>
          </a:blip>
          <a:stretch>
            <a:fillRect/>
          </a:stretch>
        </p:blipFill>
        <p:spPr>
          <a:xfrm>
            <a:off x="4926017" y="4433899"/>
            <a:ext cx="865188" cy="238126"/>
          </a:xfrm>
          <a:prstGeom prst="rect">
            <a:avLst/>
          </a:prstGeom>
          <a:ln w="12700">
            <a:miter lim="400000"/>
          </a:ln>
        </p:spPr>
      </p:pic>
      <p:sp>
        <p:nvSpPr>
          <p:cNvPr id="2919" name="Text Box 12"/>
          <p:cNvSpPr txBox="1"/>
          <p:nvPr/>
        </p:nvSpPr>
        <p:spPr>
          <a:xfrm>
            <a:off x="6400800" y="4357697"/>
            <a:ext cx="1431075" cy="375116"/>
          </a:xfrm>
          <a:prstGeom prst="rect">
            <a:avLst/>
          </a:prstGeom>
          <a:ln w="12700">
            <a:miter lim="400000"/>
          </a:ln>
          <a:extLst>
            <a:ext uri="{C572A759-6A51-4108-AA02-DFA0A04FC94B}">
              <ma14:wrappingTextBoxFlag xmlns:ma14="http://schemas.microsoft.com/office/mac/drawingml/2011/main" val="1"/>
            </a:ext>
          </a:extLst>
        </p:spPr>
        <p:txBody>
          <a:bodyPr wrap="none" lIns="45661" tIns="45661" rIns="45661" bIns="45661">
            <a:spAutoFit/>
          </a:bodyPr>
          <a:lstStyle>
            <a:lvl1pPr defTabSz="913224">
              <a:defRPr sz="2000">
                <a:latin typeface="Arial"/>
                <a:ea typeface="Arial"/>
                <a:cs typeface="Arial"/>
                <a:sym typeface="Arial"/>
              </a:defRPr>
            </a:lvl1pPr>
          </a:lstStyle>
          <a:p>
            <a:pPr/>
            <a:r>
              <a:t>Canny with </a:t>
            </a:r>
          </a:p>
        </p:txBody>
      </p:sp>
      <p:pic>
        <p:nvPicPr>
          <p:cNvPr id="2920" name="Picture 14" descr="Picture 14"/>
          <p:cNvPicPr>
            <a:picLocks noChangeAspect="1"/>
          </p:cNvPicPr>
          <p:nvPr/>
        </p:nvPicPr>
        <p:blipFill>
          <a:blip r:embed="rId6">
            <a:extLst/>
          </a:blip>
          <a:stretch>
            <a:fillRect/>
          </a:stretch>
        </p:blipFill>
        <p:spPr>
          <a:xfrm>
            <a:off x="7889885" y="4418024"/>
            <a:ext cx="881064" cy="238126"/>
          </a:xfrm>
          <a:prstGeom prst="rect">
            <a:avLst/>
          </a:prstGeom>
          <a:ln w="12700">
            <a:miter lim="400000"/>
          </a:ln>
        </p:spPr>
      </p:pic>
      <p:sp>
        <p:nvSpPr>
          <p:cNvPr id="2921" name="Text Box 15"/>
          <p:cNvSpPr txBox="1"/>
          <p:nvPr/>
        </p:nvSpPr>
        <p:spPr>
          <a:xfrm>
            <a:off x="838206" y="4357697"/>
            <a:ext cx="993521" cy="375116"/>
          </a:xfrm>
          <a:prstGeom prst="rect">
            <a:avLst/>
          </a:prstGeom>
          <a:ln w="12700">
            <a:miter lim="400000"/>
          </a:ln>
          <a:extLst>
            <a:ext uri="{C572A759-6A51-4108-AA02-DFA0A04FC94B}">
              <ma14:wrappingTextBoxFlag xmlns:ma14="http://schemas.microsoft.com/office/mac/drawingml/2011/main" val="1"/>
            </a:ext>
          </a:extLst>
        </p:spPr>
        <p:txBody>
          <a:bodyPr wrap="none" lIns="45661" tIns="45661" rIns="45661" bIns="45661">
            <a:spAutoFit/>
          </a:bodyPr>
          <a:lstStyle>
            <a:lvl1pPr defTabSz="913224">
              <a:defRPr sz="2000">
                <a:latin typeface="Arial"/>
                <a:ea typeface="Arial"/>
                <a:cs typeface="Arial"/>
                <a:sym typeface="Arial"/>
              </a:defRPr>
            </a:lvl1pPr>
          </a:lstStyle>
          <a:p>
            <a:pPr/>
            <a:r>
              <a:t>original </a:t>
            </a:r>
          </a:p>
        </p:txBody>
      </p:sp>
      <p:sp>
        <p:nvSpPr>
          <p:cNvPr id="2922" name="Rectangle 16"/>
          <p:cNvSpPr txBox="1"/>
          <p:nvPr/>
        </p:nvSpPr>
        <p:spPr>
          <a:xfrm>
            <a:off x="685800" y="5257800"/>
            <a:ext cx="8229600" cy="1144735"/>
          </a:xfrm>
          <a:prstGeom prst="rect">
            <a:avLst/>
          </a:prstGeom>
          <a:ln w="12700">
            <a:miter lim="400000"/>
          </a:ln>
          <a:extLst>
            <a:ext uri="{C572A759-6A51-4108-AA02-DFA0A04FC94B}">
              <ma14:wrappingTextBoxFlag xmlns:ma14="http://schemas.microsoft.com/office/mac/drawingml/2011/main" val="1"/>
            </a:ext>
          </a:extLst>
        </p:spPr>
        <p:txBody>
          <a:bodyPr lIns="45661" tIns="45661" rIns="45661" bIns="45661">
            <a:spAutoFit/>
          </a:bodyPr>
          <a:lstStyle/>
          <a:p>
            <a:pPr marL="342900" indent="-342900" defTabSz="913224">
              <a:spcBef>
                <a:spcPts val="500"/>
              </a:spcBef>
              <a:defRPr sz="2400">
                <a:latin typeface="Arial"/>
                <a:ea typeface="Arial"/>
                <a:cs typeface="Arial"/>
                <a:sym typeface="Arial"/>
              </a:defRPr>
            </a:pPr>
            <a:r>
              <a:t>The choice of     depends on desired behavior</a:t>
            </a:r>
          </a:p>
          <a:p>
            <a:pPr lvl="1" marL="742950" indent="-285750" defTabSz="913224">
              <a:spcBef>
                <a:spcPts val="400"/>
              </a:spcBef>
              <a:buSzPct val="100000"/>
              <a:buChar char="•"/>
              <a:defRPr sz="2000">
                <a:latin typeface="Arial"/>
                <a:ea typeface="Arial"/>
                <a:cs typeface="Arial"/>
                <a:sym typeface="Arial"/>
              </a:defRPr>
            </a:pPr>
            <a:r>
              <a:t>large     detects large scale edges</a:t>
            </a:r>
          </a:p>
          <a:p>
            <a:pPr lvl="1" marL="742950" indent="-285750" defTabSz="913224">
              <a:spcBef>
                <a:spcPts val="400"/>
              </a:spcBef>
              <a:buSzPct val="100000"/>
              <a:buChar char="•"/>
              <a:defRPr sz="2000">
                <a:latin typeface="Arial"/>
                <a:ea typeface="Arial"/>
                <a:cs typeface="Arial"/>
                <a:sym typeface="Arial"/>
              </a:defRPr>
            </a:pPr>
            <a:r>
              <a:t>small     detects fine features</a:t>
            </a:r>
          </a:p>
        </p:txBody>
      </p:sp>
      <p:pic>
        <p:nvPicPr>
          <p:cNvPr id="2923" name="Picture 18" descr="Picture 18"/>
          <p:cNvPicPr>
            <a:picLocks noChangeAspect="1"/>
          </p:cNvPicPr>
          <p:nvPr/>
        </p:nvPicPr>
        <p:blipFill>
          <a:blip r:embed="rId7">
            <a:extLst/>
          </a:blip>
          <a:stretch>
            <a:fillRect/>
          </a:stretch>
        </p:blipFill>
        <p:spPr>
          <a:xfrm>
            <a:off x="2700338" y="5448303"/>
            <a:ext cx="192088" cy="157164"/>
          </a:xfrm>
          <a:prstGeom prst="rect">
            <a:avLst/>
          </a:prstGeom>
          <a:ln w="12700">
            <a:miter lim="400000"/>
          </a:ln>
        </p:spPr>
      </p:pic>
      <p:pic>
        <p:nvPicPr>
          <p:cNvPr id="2924" name="Picture 19" descr="Picture 19"/>
          <p:cNvPicPr>
            <a:picLocks noChangeAspect="1"/>
          </p:cNvPicPr>
          <p:nvPr/>
        </p:nvPicPr>
        <p:blipFill>
          <a:blip r:embed="rId7">
            <a:extLst/>
          </a:blip>
          <a:stretch>
            <a:fillRect/>
          </a:stretch>
        </p:blipFill>
        <p:spPr>
          <a:xfrm>
            <a:off x="2170116" y="5840414"/>
            <a:ext cx="192088" cy="157163"/>
          </a:xfrm>
          <a:prstGeom prst="rect">
            <a:avLst/>
          </a:prstGeom>
          <a:ln w="12700">
            <a:miter lim="400000"/>
          </a:ln>
        </p:spPr>
      </p:pic>
      <p:pic>
        <p:nvPicPr>
          <p:cNvPr id="2925" name="Picture 20" descr="Picture 20"/>
          <p:cNvPicPr>
            <a:picLocks noChangeAspect="1"/>
          </p:cNvPicPr>
          <p:nvPr/>
        </p:nvPicPr>
        <p:blipFill>
          <a:blip r:embed="rId7">
            <a:extLst/>
          </a:blip>
          <a:stretch>
            <a:fillRect/>
          </a:stretch>
        </p:blipFill>
        <p:spPr>
          <a:xfrm>
            <a:off x="2170116" y="6205537"/>
            <a:ext cx="192088" cy="157163"/>
          </a:xfrm>
          <a:prstGeom prst="rect">
            <a:avLst/>
          </a:prstGeom>
          <a:ln w="12700">
            <a:miter lim="400000"/>
          </a:ln>
        </p:spPr>
      </p:pic>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27" name="Picture 2" descr="Picture 2"/>
          <p:cNvPicPr>
            <a:picLocks noChangeAspect="1"/>
          </p:cNvPicPr>
          <p:nvPr/>
        </p:nvPicPr>
        <p:blipFill>
          <a:blip r:embed="rId3">
            <a:extLst/>
          </a:blip>
          <a:stretch>
            <a:fillRect/>
          </a:stretch>
        </p:blipFill>
        <p:spPr>
          <a:xfrm>
            <a:off x="4" y="0"/>
            <a:ext cx="2970214" cy="3276600"/>
          </a:xfrm>
          <a:prstGeom prst="rect">
            <a:avLst/>
          </a:prstGeom>
          <a:ln w="12700">
            <a:miter lim="400000"/>
          </a:ln>
        </p:spPr>
      </p:pic>
      <p:pic>
        <p:nvPicPr>
          <p:cNvPr id="2928" name="Picture 3" descr="Picture 3"/>
          <p:cNvPicPr>
            <a:picLocks noChangeAspect="1"/>
          </p:cNvPicPr>
          <p:nvPr/>
        </p:nvPicPr>
        <p:blipFill>
          <a:blip r:embed="rId4">
            <a:extLst/>
          </a:blip>
          <a:stretch>
            <a:fillRect/>
          </a:stretch>
        </p:blipFill>
        <p:spPr>
          <a:xfrm>
            <a:off x="2971811" y="0"/>
            <a:ext cx="3027364" cy="3352800"/>
          </a:xfrm>
          <a:prstGeom prst="rect">
            <a:avLst/>
          </a:prstGeom>
          <a:ln w="12700">
            <a:miter lim="400000"/>
          </a:ln>
        </p:spPr>
      </p:pic>
      <p:pic>
        <p:nvPicPr>
          <p:cNvPr id="2929" name="Picture 4" descr="Picture 4"/>
          <p:cNvPicPr>
            <a:picLocks noChangeAspect="1"/>
          </p:cNvPicPr>
          <p:nvPr/>
        </p:nvPicPr>
        <p:blipFill>
          <a:blip r:embed="rId5">
            <a:extLst/>
          </a:blip>
          <a:stretch>
            <a:fillRect/>
          </a:stretch>
        </p:blipFill>
        <p:spPr>
          <a:xfrm>
            <a:off x="6078537" y="0"/>
            <a:ext cx="3065463" cy="3352800"/>
          </a:xfrm>
          <a:prstGeom prst="rect">
            <a:avLst/>
          </a:prstGeom>
          <a:ln w="12700">
            <a:miter lim="400000"/>
          </a:ln>
        </p:spPr>
      </p:pic>
      <p:sp>
        <p:nvSpPr>
          <p:cNvPr id="2930" name="Text Box 5"/>
          <p:cNvSpPr txBox="1"/>
          <p:nvPr/>
        </p:nvSpPr>
        <p:spPr>
          <a:xfrm>
            <a:off x="2438400" y="6400803"/>
            <a:ext cx="4267200" cy="436953"/>
          </a:xfrm>
          <a:prstGeom prst="rect">
            <a:avLst/>
          </a:prstGeom>
          <a:ln w="12700">
            <a:miter lim="400000"/>
          </a:ln>
          <a:extLst>
            <a:ext uri="{C572A759-6A51-4108-AA02-DFA0A04FC94B}">
              <ma14:wrappingTextBoxFlag xmlns:ma14="http://schemas.microsoft.com/office/mac/drawingml/2011/main" val="1"/>
            </a:ext>
          </a:extLst>
        </p:spPr>
        <p:txBody>
          <a:bodyPr lIns="45661" tIns="45661" rIns="45661" bIns="45661">
            <a:spAutoFit/>
          </a:bodyPr>
          <a:lstStyle>
            <a:lvl1pPr algn="ctr" defTabSz="913224">
              <a:spcBef>
                <a:spcPts val="1400"/>
              </a:spcBef>
              <a:defRPr sz="2400">
                <a:latin typeface="Arial"/>
                <a:ea typeface="Arial"/>
                <a:cs typeface="Arial"/>
                <a:sym typeface="Arial"/>
              </a:defRPr>
            </a:lvl1pPr>
          </a:lstStyle>
          <a:p>
            <a:pPr/>
            <a:r>
              <a:t>(Forsyth &amp; Ponce)</a:t>
            </a:r>
          </a:p>
        </p:txBody>
      </p:sp>
      <p:sp>
        <p:nvSpPr>
          <p:cNvPr id="2931" name="Rectangle 6"/>
          <p:cNvSpPr txBox="1"/>
          <p:nvPr>
            <p:ph type="title"/>
          </p:nvPr>
        </p:nvSpPr>
        <p:spPr>
          <a:xfrm>
            <a:off x="685800" y="3352800"/>
            <a:ext cx="7772400" cy="1143000"/>
          </a:xfrm>
          <a:prstGeom prst="rect">
            <a:avLst/>
          </a:prstGeom>
        </p:spPr>
        <p:txBody>
          <a:bodyPr/>
          <a:lstStyle/>
          <a:p>
            <a:pPr/>
            <a:r>
              <a:t>Scale</a:t>
            </a:r>
          </a:p>
        </p:txBody>
      </p:sp>
      <p:sp>
        <p:nvSpPr>
          <p:cNvPr id="2932" name="Rectangle 7"/>
          <p:cNvSpPr txBox="1"/>
          <p:nvPr>
            <p:ph type="body" sz="half" idx="1"/>
          </p:nvPr>
        </p:nvSpPr>
        <p:spPr>
          <a:xfrm>
            <a:off x="685800" y="4495800"/>
            <a:ext cx="7772400" cy="2336800"/>
          </a:xfrm>
          <a:prstGeom prst="rect">
            <a:avLst/>
          </a:prstGeom>
        </p:spPr>
        <p:txBody>
          <a:bodyPr/>
          <a:lstStyle/>
          <a:p>
            <a:pPr/>
            <a:r>
              <a:t>Smoothing</a:t>
            </a:r>
          </a:p>
          <a:p>
            <a:pPr/>
            <a:r>
              <a:t>Eliminates noise edges.</a:t>
            </a:r>
          </a:p>
          <a:p>
            <a:pPr/>
            <a:r>
              <a:t>Makes edges smoother.</a:t>
            </a:r>
          </a:p>
          <a:p>
            <a:pPr/>
            <a:r>
              <a:t>Removes fine detail.</a:t>
            </a:r>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6" name="Picture 2" descr="Picture 2"/>
          <p:cNvPicPr>
            <a:picLocks noChangeAspect="1"/>
          </p:cNvPicPr>
          <p:nvPr/>
        </p:nvPicPr>
        <p:blipFill>
          <a:blip r:embed="rId2">
            <a:extLst/>
          </a:blip>
          <a:stretch>
            <a:fillRect/>
          </a:stretch>
        </p:blipFill>
        <p:spPr>
          <a:xfrm>
            <a:off x="1" y="0"/>
            <a:ext cx="7621589" cy="6097588"/>
          </a:xfrm>
          <a:prstGeom prst="rect">
            <a:avLst/>
          </a:prstGeom>
          <a:ln w="12700">
            <a:miter lim="400000"/>
          </a:ln>
        </p:spPr>
      </p:pic>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38" name="Picture 1026" descr="Picture 1026"/>
          <p:cNvPicPr>
            <a:picLocks noChangeAspect="1"/>
          </p:cNvPicPr>
          <p:nvPr/>
        </p:nvPicPr>
        <p:blipFill>
          <a:blip r:embed="rId2">
            <a:extLst/>
          </a:blip>
          <a:stretch>
            <a:fillRect/>
          </a:stretch>
        </p:blipFill>
        <p:spPr>
          <a:xfrm>
            <a:off x="1" y="0"/>
            <a:ext cx="7621589" cy="6097588"/>
          </a:xfrm>
          <a:prstGeom prst="rect">
            <a:avLst/>
          </a:prstGeom>
          <a:ln w="12700">
            <a:miter lim="400000"/>
          </a:ln>
        </p:spPr>
      </p:pic>
      <p:sp>
        <p:nvSpPr>
          <p:cNvPr id="2939" name="Text Box 1027"/>
          <p:cNvSpPr txBox="1"/>
          <p:nvPr/>
        </p:nvSpPr>
        <p:spPr>
          <a:xfrm>
            <a:off x="7756528" y="1563690"/>
            <a:ext cx="1339448" cy="1196225"/>
          </a:xfrm>
          <a:prstGeom prst="rect">
            <a:avLst/>
          </a:prstGeom>
          <a:ln w="12700">
            <a:miter lim="400000"/>
          </a:ln>
          <a:extLst>
            <a:ext uri="{C572A759-6A51-4108-AA02-DFA0A04FC94B}">
              <ma14:wrappingTextBoxFlag xmlns:ma14="http://schemas.microsoft.com/office/mac/drawingml/2011/main" val="1"/>
            </a:ext>
          </a:extLst>
        </p:spPr>
        <p:txBody>
          <a:bodyPr wrap="none" lIns="45661" tIns="45661" rIns="45661" bIns="45661">
            <a:spAutoFit/>
          </a:bodyPr>
          <a:lstStyle/>
          <a:p>
            <a:pPr defTabSz="913224">
              <a:defRPr sz="2400">
                <a:latin typeface="Times"/>
                <a:ea typeface="Times"/>
                <a:cs typeface="Times"/>
                <a:sym typeface="Times"/>
              </a:defRPr>
            </a:pPr>
            <a:r>
              <a:t>fine scale</a:t>
            </a:r>
            <a:endParaRPr>
              <a:latin typeface="Times New Roman"/>
              <a:ea typeface="Times New Roman"/>
              <a:cs typeface="Times New Roman"/>
              <a:sym typeface="Times New Roman"/>
            </a:endParaRPr>
          </a:p>
          <a:p>
            <a:pPr defTabSz="913224">
              <a:defRPr sz="2400">
                <a:latin typeface="Times"/>
                <a:ea typeface="Times"/>
                <a:cs typeface="Times"/>
                <a:sym typeface="Times"/>
              </a:defRPr>
            </a:pPr>
            <a:r>
              <a:t>high </a:t>
            </a:r>
            <a:endParaRPr>
              <a:latin typeface="Times New Roman"/>
              <a:ea typeface="Times New Roman"/>
              <a:cs typeface="Times New Roman"/>
              <a:sym typeface="Times New Roman"/>
            </a:endParaRPr>
          </a:p>
          <a:p>
            <a:pPr defTabSz="913224">
              <a:defRPr sz="2400">
                <a:latin typeface="Times"/>
                <a:ea typeface="Times"/>
                <a:cs typeface="Times"/>
                <a:sym typeface="Times"/>
              </a:defRPr>
            </a:pPr>
            <a:r>
              <a:t>threshold</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41" name="Picture 1026" descr="Picture 1026"/>
          <p:cNvPicPr>
            <a:picLocks noChangeAspect="1"/>
          </p:cNvPicPr>
          <p:nvPr/>
        </p:nvPicPr>
        <p:blipFill>
          <a:blip r:embed="rId2">
            <a:extLst/>
          </a:blip>
          <a:stretch>
            <a:fillRect/>
          </a:stretch>
        </p:blipFill>
        <p:spPr>
          <a:xfrm>
            <a:off x="1" y="0"/>
            <a:ext cx="7621589" cy="6097588"/>
          </a:xfrm>
          <a:prstGeom prst="rect">
            <a:avLst/>
          </a:prstGeom>
          <a:ln w="12700">
            <a:miter lim="400000"/>
          </a:ln>
        </p:spPr>
      </p:pic>
      <p:sp>
        <p:nvSpPr>
          <p:cNvPr id="2942" name="Text Box 1027"/>
          <p:cNvSpPr txBox="1"/>
          <p:nvPr/>
        </p:nvSpPr>
        <p:spPr>
          <a:xfrm>
            <a:off x="7680328" y="1106488"/>
            <a:ext cx="1238393" cy="1564525"/>
          </a:xfrm>
          <a:prstGeom prst="rect">
            <a:avLst/>
          </a:prstGeom>
          <a:ln w="12700">
            <a:miter lim="400000"/>
          </a:ln>
          <a:extLst>
            <a:ext uri="{C572A759-6A51-4108-AA02-DFA0A04FC94B}">
              <ma14:wrappingTextBoxFlag xmlns:ma14="http://schemas.microsoft.com/office/mac/drawingml/2011/main" val="1"/>
            </a:ext>
          </a:extLst>
        </p:spPr>
        <p:txBody>
          <a:bodyPr wrap="none" lIns="45661" tIns="45661" rIns="45661" bIns="45661">
            <a:spAutoFit/>
          </a:bodyPr>
          <a:lstStyle/>
          <a:p>
            <a:pPr defTabSz="913224">
              <a:defRPr sz="2400">
                <a:latin typeface="Times"/>
                <a:ea typeface="Times"/>
                <a:cs typeface="Times"/>
                <a:sym typeface="Times"/>
              </a:defRPr>
            </a:pPr>
            <a:r>
              <a:t>coarse </a:t>
            </a:r>
            <a:endParaRPr>
              <a:latin typeface="Times New Roman"/>
              <a:ea typeface="Times New Roman"/>
              <a:cs typeface="Times New Roman"/>
              <a:sym typeface="Times New Roman"/>
            </a:endParaRPr>
          </a:p>
          <a:p>
            <a:pPr defTabSz="913224">
              <a:defRPr sz="2400">
                <a:latin typeface="Times"/>
                <a:ea typeface="Times"/>
                <a:cs typeface="Times"/>
                <a:sym typeface="Times"/>
              </a:defRPr>
            </a:pPr>
            <a:r>
              <a:t>scale,</a:t>
            </a:r>
            <a:endParaRPr>
              <a:latin typeface="Times New Roman"/>
              <a:ea typeface="Times New Roman"/>
              <a:cs typeface="Times New Roman"/>
              <a:sym typeface="Times New Roman"/>
            </a:endParaRPr>
          </a:p>
          <a:p>
            <a:pPr defTabSz="913224">
              <a:defRPr sz="2400">
                <a:latin typeface="Times"/>
                <a:ea typeface="Times"/>
                <a:cs typeface="Times"/>
                <a:sym typeface="Times"/>
              </a:defRPr>
            </a:pPr>
            <a:r>
              <a:t>high </a:t>
            </a:r>
            <a:endParaRPr>
              <a:latin typeface="Times New Roman"/>
              <a:ea typeface="Times New Roman"/>
              <a:cs typeface="Times New Roman"/>
              <a:sym typeface="Times New Roman"/>
            </a:endParaRPr>
          </a:p>
          <a:p>
            <a:pPr defTabSz="913224">
              <a:defRPr sz="2400">
                <a:latin typeface="Times"/>
                <a:ea typeface="Times"/>
                <a:cs typeface="Times"/>
                <a:sym typeface="Times"/>
              </a:defRPr>
            </a:pPr>
            <a:r>
              <a:t>threshold</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44" name="Picture 2" descr="Picture 2"/>
          <p:cNvPicPr>
            <a:picLocks noChangeAspect="1"/>
          </p:cNvPicPr>
          <p:nvPr/>
        </p:nvPicPr>
        <p:blipFill>
          <a:blip r:embed="rId2">
            <a:extLst/>
          </a:blip>
          <a:stretch>
            <a:fillRect/>
          </a:stretch>
        </p:blipFill>
        <p:spPr>
          <a:xfrm>
            <a:off x="1" y="0"/>
            <a:ext cx="7621589" cy="6097588"/>
          </a:xfrm>
          <a:prstGeom prst="rect">
            <a:avLst/>
          </a:prstGeom>
          <a:ln w="12700">
            <a:miter lim="400000"/>
          </a:ln>
        </p:spPr>
      </p:pic>
      <p:sp>
        <p:nvSpPr>
          <p:cNvPr id="2945" name="Text Box 3"/>
          <p:cNvSpPr txBox="1"/>
          <p:nvPr/>
        </p:nvSpPr>
        <p:spPr>
          <a:xfrm>
            <a:off x="7620006" y="1905001"/>
            <a:ext cx="1238393" cy="1564525"/>
          </a:xfrm>
          <a:prstGeom prst="rect">
            <a:avLst/>
          </a:prstGeom>
          <a:ln w="12700">
            <a:miter lim="400000"/>
          </a:ln>
          <a:extLst>
            <a:ext uri="{C572A759-6A51-4108-AA02-DFA0A04FC94B}">
              <ma14:wrappingTextBoxFlag xmlns:ma14="http://schemas.microsoft.com/office/mac/drawingml/2011/main" val="1"/>
            </a:ext>
          </a:extLst>
        </p:spPr>
        <p:txBody>
          <a:bodyPr wrap="none" lIns="45661" tIns="45661" rIns="45661" bIns="45661">
            <a:spAutoFit/>
          </a:bodyPr>
          <a:lstStyle/>
          <a:p>
            <a:pPr defTabSz="913224">
              <a:defRPr sz="2400">
                <a:latin typeface="Times"/>
                <a:ea typeface="Times"/>
                <a:cs typeface="Times"/>
                <a:sym typeface="Times"/>
              </a:defRPr>
            </a:pPr>
            <a:r>
              <a:t>coarse</a:t>
            </a:r>
            <a:endParaRPr>
              <a:latin typeface="Times New Roman"/>
              <a:ea typeface="Times New Roman"/>
              <a:cs typeface="Times New Roman"/>
              <a:sym typeface="Times New Roman"/>
            </a:endParaRPr>
          </a:p>
          <a:p>
            <a:pPr defTabSz="913224">
              <a:defRPr sz="2400">
                <a:latin typeface="Times"/>
                <a:ea typeface="Times"/>
                <a:cs typeface="Times"/>
                <a:sym typeface="Times"/>
              </a:defRPr>
            </a:pPr>
            <a:r>
              <a:t>scale</a:t>
            </a:r>
            <a:endParaRPr>
              <a:latin typeface="Times New Roman"/>
              <a:ea typeface="Times New Roman"/>
              <a:cs typeface="Times New Roman"/>
              <a:sym typeface="Times New Roman"/>
            </a:endParaRPr>
          </a:p>
          <a:p>
            <a:pPr defTabSz="913224">
              <a:defRPr sz="2400">
                <a:latin typeface="Times"/>
                <a:ea typeface="Times"/>
                <a:cs typeface="Times"/>
                <a:sym typeface="Times"/>
              </a:defRPr>
            </a:pPr>
            <a:r>
              <a:t>low</a:t>
            </a:r>
            <a:endParaRPr>
              <a:latin typeface="Times New Roman"/>
              <a:ea typeface="Times New Roman"/>
              <a:cs typeface="Times New Roman"/>
              <a:sym typeface="Times New Roman"/>
            </a:endParaRPr>
          </a:p>
          <a:p>
            <a:pPr defTabSz="913224">
              <a:defRPr sz="2400">
                <a:latin typeface="Times"/>
                <a:ea typeface="Times"/>
                <a:cs typeface="Times"/>
                <a:sym typeface="Times"/>
              </a:defRPr>
            </a:pPr>
            <a:r>
              <a:t>threshold</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7" name="Rectangle 2"/>
          <p:cNvSpPr txBox="1"/>
          <p:nvPr>
            <p:ph type="title"/>
          </p:nvPr>
        </p:nvSpPr>
        <p:spPr>
          <a:prstGeom prst="rect">
            <a:avLst/>
          </a:prstGeom>
        </p:spPr>
        <p:txBody>
          <a:bodyPr/>
          <a:lstStyle/>
          <a:p>
            <a:pPr/>
            <a:r>
              <a:t>Scale space </a:t>
            </a:r>
            <a:r>
              <a:rPr sz="1800"/>
              <a:t>(Witkin 83)</a:t>
            </a:r>
          </a:p>
        </p:txBody>
      </p:sp>
      <p:sp>
        <p:nvSpPr>
          <p:cNvPr id="2948" name="Rectangle 3"/>
          <p:cNvSpPr txBox="1"/>
          <p:nvPr>
            <p:ph type="body" sz="quarter" idx="1"/>
          </p:nvPr>
        </p:nvSpPr>
        <p:spPr>
          <a:xfrm>
            <a:off x="685800" y="5219700"/>
            <a:ext cx="7772400" cy="1409700"/>
          </a:xfrm>
          <a:prstGeom prst="rect">
            <a:avLst/>
          </a:prstGeom>
        </p:spPr>
        <p:txBody>
          <a:bodyPr/>
          <a:lstStyle/>
          <a:p>
            <a:pPr>
              <a:spcBef>
                <a:spcPts val="400"/>
              </a:spcBef>
              <a:defRPr sz="2000"/>
            </a:pPr>
            <a:r>
              <a:t>Properties of scale space (w/ Gaussian smoothing)</a:t>
            </a:r>
          </a:p>
          <a:p>
            <a:pPr lvl="1" marL="741994" indent="-285380">
              <a:spcBef>
                <a:spcPts val="400"/>
              </a:spcBef>
              <a:defRPr sz="1800"/>
            </a:pPr>
            <a:r>
              <a:t>edge position may shift with increasing scale (</a:t>
            </a:r>
            <a:r>
              <a:rPr>
                <a:latin typeface="Symbol"/>
                <a:ea typeface="Symbol"/>
                <a:cs typeface="Symbol"/>
                <a:sym typeface="Symbol"/>
              </a:rPr>
              <a:t>s</a:t>
            </a:r>
            <a:r>
              <a:t>)</a:t>
            </a:r>
            <a:endParaRPr sz="2000"/>
          </a:p>
          <a:p>
            <a:pPr lvl="1" marL="741994" indent="-285380">
              <a:spcBef>
                <a:spcPts val="400"/>
              </a:spcBef>
              <a:defRPr sz="1800"/>
            </a:pPr>
            <a:r>
              <a:t>two edges may merge with increasing scale </a:t>
            </a:r>
            <a:endParaRPr sz="2000"/>
          </a:p>
          <a:p>
            <a:pPr lvl="1" marL="741994" indent="-285380">
              <a:spcBef>
                <a:spcPts val="400"/>
              </a:spcBef>
              <a:defRPr sz="1800"/>
            </a:pPr>
            <a:r>
              <a:t>an edge may </a:t>
            </a:r>
            <a:r>
              <a:rPr b="1" i="1"/>
              <a:t>not</a:t>
            </a:r>
            <a:r>
              <a:t> split into two with increasing scale</a:t>
            </a:r>
          </a:p>
        </p:txBody>
      </p:sp>
      <p:pic>
        <p:nvPicPr>
          <p:cNvPr id="2949" name="Picture 4" descr="Picture 4"/>
          <p:cNvPicPr>
            <a:picLocks noChangeAspect="1"/>
          </p:cNvPicPr>
          <p:nvPr/>
        </p:nvPicPr>
        <p:blipFill>
          <a:blip r:embed="rId2">
            <a:extLst/>
          </a:blip>
          <a:stretch>
            <a:fillRect/>
          </a:stretch>
        </p:blipFill>
        <p:spPr>
          <a:xfrm>
            <a:off x="1352550" y="1333500"/>
            <a:ext cx="3448050" cy="3429000"/>
          </a:xfrm>
          <a:prstGeom prst="rect">
            <a:avLst/>
          </a:prstGeom>
          <a:ln w="12700">
            <a:miter lim="400000"/>
          </a:ln>
        </p:spPr>
      </p:pic>
      <p:pic>
        <p:nvPicPr>
          <p:cNvPr id="2950" name="Picture 5" descr="Picture 5"/>
          <p:cNvPicPr>
            <a:picLocks noChangeAspect="1"/>
          </p:cNvPicPr>
          <p:nvPr/>
        </p:nvPicPr>
        <p:blipFill>
          <a:blip r:embed="rId3">
            <a:extLst/>
          </a:blip>
          <a:stretch>
            <a:fillRect/>
          </a:stretch>
        </p:blipFill>
        <p:spPr>
          <a:xfrm>
            <a:off x="4724400" y="1295400"/>
            <a:ext cx="3962400" cy="3543300"/>
          </a:xfrm>
          <a:prstGeom prst="rect">
            <a:avLst/>
          </a:prstGeom>
          <a:ln w="12700">
            <a:miter lim="400000"/>
          </a:ln>
        </p:spPr>
      </p:pic>
      <p:sp>
        <p:nvSpPr>
          <p:cNvPr id="2951" name="Oval 6"/>
          <p:cNvSpPr/>
          <p:nvPr/>
        </p:nvSpPr>
        <p:spPr>
          <a:xfrm>
            <a:off x="2867025" y="1557337"/>
            <a:ext cx="76200"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52" name="Oval 7"/>
          <p:cNvSpPr/>
          <p:nvPr/>
        </p:nvSpPr>
        <p:spPr>
          <a:xfrm>
            <a:off x="2811463" y="1819275"/>
            <a:ext cx="76201"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53" name="Oval 8"/>
          <p:cNvSpPr/>
          <p:nvPr/>
        </p:nvSpPr>
        <p:spPr>
          <a:xfrm>
            <a:off x="2790825" y="2070100"/>
            <a:ext cx="76200"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54" name="Oval 9"/>
          <p:cNvSpPr/>
          <p:nvPr/>
        </p:nvSpPr>
        <p:spPr>
          <a:xfrm>
            <a:off x="2755900" y="2362200"/>
            <a:ext cx="76200"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55" name="Oval 10"/>
          <p:cNvSpPr/>
          <p:nvPr/>
        </p:nvSpPr>
        <p:spPr>
          <a:xfrm>
            <a:off x="2713038" y="2633663"/>
            <a:ext cx="76201"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56" name="Oval 11"/>
          <p:cNvSpPr/>
          <p:nvPr/>
        </p:nvSpPr>
        <p:spPr>
          <a:xfrm>
            <a:off x="2679700" y="2906713"/>
            <a:ext cx="76200"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57" name="Oval 12"/>
          <p:cNvSpPr/>
          <p:nvPr/>
        </p:nvSpPr>
        <p:spPr>
          <a:xfrm>
            <a:off x="2647950" y="3200400"/>
            <a:ext cx="76200"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58" name="Oval 13"/>
          <p:cNvSpPr/>
          <p:nvPr/>
        </p:nvSpPr>
        <p:spPr>
          <a:xfrm>
            <a:off x="2647950" y="3440112"/>
            <a:ext cx="76200"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59" name="Oval 14"/>
          <p:cNvSpPr/>
          <p:nvPr/>
        </p:nvSpPr>
        <p:spPr>
          <a:xfrm>
            <a:off x="2647950" y="3700462"/>
            <a:ext cx="76200"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60" name="Oval 15"/>
          <p:cNvSpPr/>
          <p:nvPr/>
        </p:nvSpPr>
        <p:spPr>
          <a:xfrm>
            <a:off x="2647950" y="3962400"/>
            <a:ext cx="76200"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61" name="Oval 16"/>
          <p:cNvSpPr/>
          <p:nvPr/>
        </p:nvSpPr>
        <p:spPr>
          <a:xfrm>
            <a:off x="2638425" y="4235450"/>
            <a:ext cx="76200"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62" name="Oval 17"/>
          <p:cNvSpPr/>
          <p:nvPr/>
        </p:nvSpPr>
        <p:spPr>
          <a:xfrm>
            <a:off x="2616200" y="4518025"/>
            <a:ext cx="76200"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63" name="Oval 18"/>
          <p:cNvSpPr/>
          <p:nvPr/>
        </p:nvSpPr>
        <p:spPr>
          <a:xfrm>
            <a:off x="1657350" y="4495800"/>
            <a:ext cx="76200"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64" name="Oval 19"/>
          <p:cNvSpPr/>
          <p:nvPr/>
        </p:nvSpPr>
        <p:spPr>
          <a:xfrm>
            <a:off x="1671638" y="2619375"/>
            <a:ext cx="76201"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65" name="Oval 20"/>
          <p:cNvSpPr/>
          <p:nvPr/>
        </p:nvSpPr>
        <p:spPr>
          <a:xfrm>
            <a:off x="1638300" y="2892425"/>
            <a:ext cx="76200"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66" name="Oval 21"/>
          <p:cNvSpPr/>
          <p:nvPr/>
        </p:nvSpPr>
        <p:spPr>
          <a:xfrm>
            <a:off x="1635125" y="3157538"/>
            <a:ext cx="76200"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67" name="Oval 22"/>
          <p:cNvSpPr/>
          <p:nvPr/>
        </p:nvSpPr>
        <p:spPr>
          <a:xfrm>
            <a:off x="1620837" y="3411537"/>
            <a:ext cx="76201"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68" name="Oval 23"/>
          <p:cNvSpPr/>
          <p:nvPr/>
        </p:nvSpPr>
        <p:spPr>
          <a:xfrm>
            <a:off x="1620837" y="3671887"/>
            <a:ext cx="76201"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69" name="Oval 24"/>
          <p:cNvSpPr/>
          <p:nvPr/>
        </p:nvSpPr>
        <p:spPr>
          <a:xfrm>
            <a:off x="1606550" y="3933825"/>
            <a:ext cx="76200"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70" name="Oval 25"/>
          <p:cNvSpPr/>
          <p:nvPr/>
        </p:nvSpPr>
        <p:spPr>
          <a:xfrm>
            <a:off x="1624012" y="4205287"/>
            <a:ext cx="76201"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71" name="Oval 27"/>
          <p:cNvSpPr/>
          <p:nvPr/>
        </p:nvSpPr>
        <p:spPr>
          <a:xfrm>
            <a:off x="1866900" y="4467225"/>
            <a:ext cx="76200"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72" name="Oval 29"/>
          <p:cNvSpPr/>
          <p:nvPr/>
        </p:nvSpPr>
        <p:spPr>
          <a:xfrm>
            <a:off x="1838325" y="2897188"/>
            <a:ext cx="76200"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73" name="Oval 30"/>
          <p:cNvSpPr/>
          <p:nvPr/>
        </p:nvSpPr>
        <p:spPr>
          <a:xfrm>
            <a:off x="1849438" y="3162300"/>
            <a:ext cx="76201"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74" name="Oval 31"/>
          <p:cNvSpPr/>
          <p:nvPr/>
        </p:nvSpPr>
        <p:spPr>
          <a:xfrm>
            <a:off x="1863725" y="3430587"/>
            <a:ext cx="76200"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75" name="Oval 32"/>
          <p:cNvSpPr/>
          <p:nvPr/>
        </p:nvSpPr>
        <p:spPr>
          <a:xfrm>
            <a:off x="1849438" y="3690937"/>
            <a:ext cx="76201"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76" name="Oval 33"/>
          <p:cNvSpPr/>
          <p:nvPr/>
        </p:nvSpPr>
        <p:spPr>
          <a:xfrm>
            <a:off x="1849438" y="3948112"/>
            <a:ext cx="76201" cy="76201"/>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sp>
        <p:nvSpPr>
          <p:cNvPr id="2977" name="Oval 34"/>
          <p:cNvSpPr/>
          <p:nvPr/>
        </p:nvSpPr>
        <p:spPr>
          <a:xfrm>
            <a:off x="1852613" y="4210050"/>
            <a:ext cx="76201" cy="76200"/>
          </a:xfrm>
          <a:prstGeom prst="ellipse">
            <a:avLst/>
          </a:prstGeom>
          <a:solidFill>
            <a:srgbClr val="FF0000"/>
          </a:solidFill>
          <a:ln>
            <a:solidFill>
              <a:srgbClr val="000000"/>
            </a:solidFill>
          </a:ln>
        </p:spPr>
        <p:txBody>
          <a:bodyPr lIns="45719" rIns="45719" anchor="ctr"/>
          <a:lstStyle/>
          <a:p>
            <a:pPr defTabSz="913224">
              <a:defRPr sz="2400">
                <a:latin typeface="Times New Roman"/>
                <a:ea typeface="Times New Roman"/>
                <a:cs typeface="Times New Roman"/>
                <a:sym typeface="Times New Roman"/>
              </a:defRPr>
            </a:pPr>
          </a:p>
        </p:txBody>
      </p:sp>
      <p:grpSp>
        <p:nvGrpSpPr>
          <p:cNvPr id="2980" name="Group 37"/>
          <p:cNvGrpSpPr/>
          <p:nvPr/>
        </p:nvGrpSpPr>
        <p:grpSpPr>
          <a:xfrm>
            <a:off x="1635352" y="1600200"/>
            <a:ext cx="1241198" cy="2971800"/>
            <a:chOff x="0" y="0"/>
            <a:chExt cx="1241197" cy="2971800"/>
          </a:xfrm>
        </p:grpSpPr>
        <p:sp>
          <p:nvSpPr>
            <p:cNvPr id="2978" name="Freeform 35"/>
            <p:cNvSpPr/>
            <p:nvPr/>
          </p:nvSpPr>
          <p:spPr>
            <a:xfrm>
              <a:off x="-1" y="1063294"/>
              <a:ext cx="272596" cy="1908506"/>
            </a:xfrm>
            <a:custGeom>
              <a:avLst/>
              <a:gdLst/>
              <a:ahLst/>
              <a:cxnLst>
                <a:cxn ang="0">
                  <a:pos x="wd2" y="hd2"/>
                </a:cxn>
                <a:cxn ang="5400000">
                  <a:pos x="wd2" y="hd2"/>
                </a:cxn>
                <a:cxn ang="10800000">
                  <a:pos x="wd2" y="hd2"/>
                </a:cxn>
                <a:cxn ang="16200000">
                  <a:pos x="wd2" y="hd2"/>
                </a:cxn>
              </a:cxnLst>
              <a:rect l="0" t="0" r="r" b="b"/>
              <a:pathLst>
                <a:path w="19318" h="20037" fill="norm" stroke="1" extrusionOk="0">
                  <a:moveTo>
                    <a:pt x="1559" y="20037"/>
                  </a:moveTo>
                  <a:cubicBezTo>
                    <a:pt x="209" y="11890"/>
                    <a:pt x="-1141" y="3742"/>
                    <a:pt x="1559" y="1090"/>
                  </a:cubicBezTo>
                  <a:cubicBezTo>
                    <a:pt x="4259" y="-1563"/>
                    <a:pt x="15059" y="1090"/>
                    <a:pt x="17759" y="4121"/>
                  </a:cubicBezTo>
                  <a:cubicBezTo>
                    <a:pt x="20459" y="7153"/>
                    <a:pt x="19109" y="13216"/>
                    <a:pt x="17759" y="19279"/>
                  </a:cubicBezTo>
                </a:path>
              </a:pathLst>
            </a:custGeom>
            <a:noFill/>
            <a:ln w="28575" cap="flat">
              <a:solidFill>
                <a:srgbClr val="000000"/>
              </a:solidFill>
              <a:prstDash val="solid"/>
              <a:round/>
            </a:ln>
            <a:effectLst/>
          </p:spPr>
          <p:txBody>
            <a:bodyPr wrap="square" lIns="45719" tIns="45719" rIns="45719" bIns="45719" numCol="1" anchor="t">
              <a:noAutofit/>
            </a:bodyPr>
            <a:lstStyle/>
            <a:p>
              <a:pPr defTabSz="913224">
                <a:defRPr sz="2400">
                  <a:latin typeface="Times New Roman"/>
                  <a:ea typeface="Times New Roman"/>
                  <a:cs typeface="Times New Roman"/>
                  <a:sym typeface="Times New Roman"/>
                </a:defRPr>
              </a:pPr>
            </a:p>
          </p:txBody>
        </p:sp>
        <p:sp>
          <p:nvSpPr>
            <p:cNvPr id="2979" name="Freeform 36"/>
            <p:cNvSpPr/>
            <p:nvPr/>
          </p:nvSpPr>
          <p:spPr>
            <a:xfrm>
              <a:off x="995663" y="0"/>
              <a:ext cx="245535" cy="2971800"/>
            </a:xfrm>
            <a:custGeom>
              <a:avLst/>
              <a:gdLst/>
              <a:ahLst/>
              <a:cxnLst>
                <a:cxn ang="0">
                  <a:pos x="wd2" y="hd2"/>
                </a:cxn>
                <a:cxn ang="5400000">
                  <a:pos x="wd2" y="hd2"/>
                </a:cxn>
                <a:cxn ang="10800000">
                  <a:pos x="wd2" y="hd2"/>
                </a:cxn>
                <a:cxn ang="16200000">
                  <a:pos x="wd2" y="hd2"/>
                </a:cxn>
              </a:cxnLst>
              <a:rect l="0" t="0" r="r" b="b"/>
              <a:pathLst>
                <a:path w="19886" h="21600" fill="norm" stroke="1" extrusionOk="0">
                  <a:moveTo>
                    <a:pt x="1372" y="21600"/>
                  </a:moveTo>
                  <a:cubicBezTo>
                    <a:pt x="1372" y="20308"/>
                    <a:pt x="1372" y="19015"/>
                    <a:pt x="1372" y="17723"/>
                  </a:cubicBezTo>
                  <a:cubicBezTo>
                    <a:pt x="1372" y="16431"/>
                    <a:pt x="-1714" y="16800"/>
                    <a:pt x="1372" y="13846"/>
                  </a:cubicBezTo>
                  <a:cubicBezTo>
                    <a:pt x="4457" y="10892"/>
                    <a:pt x="15772" y="2308"/>
                    <a:pt x="19886" y="0"/>
                  </a:cubicBezTo>
                </a:path>
              </a:pathLst>
            </a:custGeom>
            <a:noFill/>
            <a:ln w="28575" cap="flat">
              <a:solidFill>
                <a:srgbClr val="000000"/>
              </a:solidFill>
              <a:prstDash val="solid"/>
              <a:round/>
            </a:ln>
            <a:effectLst/>
          </p:spPr>
          <p:txBody>
            <a:bodyPr wrap="square" lIns="45719" tIns="45719" rIns="45719" bIns="45719" numCol="1" anchor="t">
              <a:noAutofit/>
            </a:bodyPr>
            <a:lstStyle/>
            <a:p>
              <a:pPr defTabSz="913224">
                <a:defRPr sz="2400">
                  <a:latin typeface="Times New Roman"/>
                  <a:ea typeface="Times New Roman"/>
                  <a:cs typeface="Times New Roman"/>
                  <a:sym typeface="Times New Roman"/>
                </a:defRPr>
              </a:pPr>
            </a:p>
          </p:txBody>
        </p:sp>
      </p:grpSp>
      <p:pic>
        <p:nvPicPr>
          <p:cNvPr id="2981" name="Picture 39" descr="Picture 39"/>
          <p:cNvPicPr>
            <a:picLocks noChangeAspect="1"/>
          </p:cNvPicPr>
          <p:nvPr/>
        </p:nvPicPr>
        <p:blipFill>
          <a:blip r:embed="rId4">
            <a:extLst/>
          </a:blip>
          <a:stretch>
            <a:fillRect/>
          </a:stretch>
        </p:blipFill>
        <p:spPr>
          <a:xfrm>
            <a:off x="847736" y="3173423"/>
            <a:ext cx="219076" cy="179388"/>
          </a:xfrm>
          <a:prstGeom prst="rect">
            <a:avLst/>
          </a:prstGeom>
          <a:ln w="12700">
            <a:miter lim="400000"/>
          </a:ln>
        </p:spPr>
      </p:pic>
      <p:sp>
        <p:nvSpPr>
          <p:cNvPr id="2982" name="Line 40"/>
          <p:cNvSpPr/>
          <p:nvPr/>
        </p:nvSpPr>
        <p:spPr>
          <a:xfrm flipV="1">
            <a:off x="1219200" y="2843217"/>
            <a:ext cx="0" cy="814388"/>
          </a:xfrm>
          <a:prstGeom prst="line">
            <a:avLst/>
          </a:prstGeom>
          <a:ln w="28575">
            <a:solidFill>
              <a:srgbClr val="000000"/>
            </a:solidFill>
            <a:tailEnd type="triangle"/>
          </a:ln>
        </p:spPr>
        <p:txBody>
          <a:bodyPr lIns="45719" rIns="45719"/>
          <a:lstStyle/>
          <a:p>
            <a:pPr/>
          </a:p>
        </p:txBody>
      </p:sp>
      <p:sp>
        <p:nvSpPr>
          <p:cNvPr id="2983" name="Text Box 41"/>
          <p:cNvSpPr txBox="1"/>
          <p:nvPr/>
        </p:nvSpPr>
        <p:spPr>
          <a:xfrm>
            <a:off x="76200" y="3048010"/>
            <a:ext cx="823982" cy="375115"/>
          </a:xfrm>
          <a:prstGeom prst="rect">
            <a:avLst/>
          </a:prstGeom>
          <a:ln w="12700">
            <a:miter lim="400000"/>
          </a:ln>
          <a:extLst>
            <a:ext uri="{C572A759-6A51-4108-AA02-DFA0A04FC94B}">
              <ma14:wrappingTextBoxFlag xmlns:ma14="http://schemas.microsoft.com/office/mac/drawingml/2011/main" val="1"/>
            </a:ext>
          </a:extLst>
        </p:spPr>
        <p:txBody>
          <a:bodyPr wrap="none" lIns="45661" tIns="45661" rIns="45661" bIns="45661">
            <a:spAutoFit/>
          </a:bodyPr>
          <a:lstStyle>
            <a:lvl1pPr defTabSz="913224">
              <a:defRPr sz="2000">
                <a:latin typeface="Arial"/>
                <a:ea typeface="Arial"/>
                <a:cs typeface="Arial"/>
                <a:sym typeface="Arial"/>
              </a:defRPr>
            </a:lvl1pPr>
          </a:lstStyle>
          <a:p>
            <a:pPr/>
            <a:r>
              <a:t>larger </a:t>
            </a:r>
          </a:p>
        </p:txBody>
      </p:sp>
      <p:sp>
        <p:nvSpPr>
          <p:cNvPr id="2984" name="Text Box 42"/>
          <p:cNvSpPr txBox="1"/>
          <p:nvPr/>
        </p:nvSpPr>
        <p:spPr>
          <a:xfrm>
            <a:off x="1797055" y="4657733"/>
            <a:ext cx="2543727" cy="350546"/>
          </a:xfrm>
          <a:prstGeom prst="rect">
            <a:avLst/>
          </a:prstGeom>
          <a:ln w="12700">
            <a:miter lim="400000"/>
          </a:ln>
          <a:extLst>
            <a:ext uri="{C572A759-6A51-4108-AA02-DFA0A04FC94B}">
              <ma14:wrappingTextBoxFlag xmlns:ma14="http://schemas.microsoft.com/office/mac/drawingml/2011/main" val="1"/>
            </a:ext>
          </a:extLst>
        </p:spPr>
        <p:txBody>
          <a:bodyPr wrap="none" lIns="45661" tIns="45661" rIns="45661" bIns="45661">
            <a:spAutoFit/>
          </a:bodyPr>
          <a:lstStyle>
            <a:lvl1pPr defTabSz="913224">
              <a:defRPr>
                <a:latin typeface="Arial"/>
                <a:ea typeface="Arial"/>
                <a:cs typeface="Arial"/>
                <a:sym typeface="Arial"/>
              </a:defRPr>
            </a:lvl1pPr>
          </a:lstStyle>
          <a:p>
            <a:pPr/>
            <a:r>
              <a:t>Gaussian filtered signal </a:t>
            </a:r>
          </a:p>
        </p:txBody>
      </p:sp>
      <p:grpSp>
        <p:nvGrpSpPr>
          <p:cNvPr id="2987" name="Group 45"/>
          <p:cNvGrpSpPr/>
          <p:nvPr/>
        </p:nvGrpSpPr>
        <p:grpSpPr>
          <a:xfrm>
            <a:off x="1981200" y="990599"/>
            <a:ext cx="2187772" cy="566739"/>
            <a:chOff x="0" y="0"/>
            <a:chExt cx="2187770" cy="566737"/>
          </a:xfrm>
        </p:grpSpPr>
        <p:sp>
          <p:nvSpPr>
            <p:cNvPr id="2985" name="Text Box 43"/>
            <p:cNvSpPr txBox="1"/>
            <p:nvPr/>
          </p:nvSpPr>
          <p:spPr>
            <a:xfrm>
              <a:off x="0" y="0"/>
              <a:ext cx="2187771" cy="350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defTabSz="913224">
                <a:defRPr>
                  <a:latin typeface="Arial"/>
                  <a:ea typeface="Arial"/>
                  <a:cs typeface="Arial"/>
                  <a:sym typeface="Arial"/>
                </a:defRPr>
              </a:lvl1pPr>
            </a:lstStyle>
            <a:p>
              <a:pPr/>
              <a:r>
                <a:t>first derivative peaks</a:t>
              </a:r>
            </a:p>
          </p:txBody>
        </p:sp>
        <p:sp>
          <p:nvSpPr>
            <p:cNvPr id="2986" name="Line 44"/>
            <p:cNvSpPr/>
            <p:nvPr/>
          </p:nvSpPr>
          <p:spPr>
            <a:xfrm flipH="1">
              <a:off x="962026" y="304800"/>
              <a:ext cx="257176" cy="261938"/>
            </a:xfrm>
            <a:prstGeom prst="line">
              <a:avLst/>
            </a:prstGeom>
            <a:noFill/>
            <a:ln w="28575" cap="flat">
              <a:solidFill>
                <a:srgbClr val="000000"/>
              </a:solidFill>
              <a:prstDash val="solid"/>
              <a:round/>
              <a:tailEnd type="triangle" w="med" len="me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62"/>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500"/>
                                  </p:stCondLst>
                                  <p:iterate type="el" backwards="0">
                                    <p:tmAbs val="0"/>
                                  </p:iterate>
                                  <p:childTnLst>
                                    <p:set>
                                      <p:cBhvr>
                                        <p:cTn id="9" fill="hold"/>
                                        <p:tgtEl>
                                          <p:spTgt spid="2961"/>
                                        </p:tgtEl>
                                        <p:attrNameLst>
                                          <p:attrName>style.visibility</p:attrName>
                                        </p:attrNameLst>
                                      </p:cBhvr>
                                      <p:to>
                                        <p:strVal val="visible"/>
                                      </p:to>
                                    </p:set>
                                  </p:childTnLst>
                                </p:cTn>
                              </p:par>
                            </p:childTnLst>
                          </p:cTn>
                        </p:par>
                        <p:par>
                          <p:cTn id="10" fill="hold">
                            <p:stCondLst>
                              <p:cond delay="500"/>
                            </p:stCondLst>
                            <p:childTnLst>
                              <p:par>
                                <p:cTn id="11" presetClass="entr" nodeType="afterEffect" presetSubtype="0" presetID="1" grpId="3" fill="hold">
                                  <p:stCondLst>
                                    <p:cond delay="500"/>
                                  </p:stCondLst>
                                  <p:iterate type="el" backwards="0">
                                    <p:tmAbs val="0"/>
                                  </p:iterate>
                                  <p:childTnLst>
                                    <p:set>
                                      <p:cBhvr>
                                        <p:cTn id="12" fill="hold"/>
                                        <p:tgtEl>
                                          <p:spTgt spid="2960"/>
                                        </p:tgtEl>
                                        <p:attrNameLst>
                                          <p:attrName>style.visibility</p:attrName>
                                        </p:attrNameLst>
                                      </p:cBhvr>
                                      <p:to>
                                        <p:strVal val="visible"/>
                                      </p:to>
                                    </p:set>
                                  </p:childTnLst>
                                </p:cTn>
                              </p:par>
                            </p:childTnLst>
                          </p:cTn>
                        </p:par>
                        <p:par>
                          <p:cTn id="13" fill="hold">
                            <p:stCondLst>
                              <p:cond delay="1000"/>
                            </p:stCondLst>
                            <p:childTnLst>
                              <p:par>
                                <p:cTn id="14" presetClass="entr" nodeType="afterEffect" presetSubtype="0" presetID="1" grpId="4" fill="hold">
                                  <p:stCondLst>
                                    <p:cond delay="500"/>
                                  </p:stCondLst>
                                  <p:iterate type="el" backwards="0">
                                    <p:tmAbs val="0"/>
                                  </p:iterate>
                                  <p:childTnLst>
                                    <p:set>
                                      <p:cBhvr>
                                        <p:cTn id="15" fill="hold"/>
                                        <p:tgtEl>
                                          <p:spTgt spid="2959"/>
                                        </p:tgtEl>
                                        <p:attrNameLst>
                                          <p:attrName>style.visibility</p:attrName>
                                        </p:attrNameLst>
                                      </p:cBhvr>
                                      <p:to>
                                        <p:strVal val="visible"/>
                                      </p:to>
                                    </p:set>
                                  </p:childTnLst>
                                </p:cTn>
                              </p:par>
                            </p:childTnLst>
                          </p:cTn>
                        </p:par>
                        <p:par>
                          <p:cTn id="16" fill="hold">
                            <p:stCondLst>
                              <p:cond delay="1500"/>
                            </p:stCondLst>
                            <p:childTnLst>
                              <p:par>
                                <p:cTn id="17" presetClass="entr" nodeType="afterEffect" presetSubtype="0" presetID="1" grpId="5" fill="hold">
                                  <p:stCondLst>
                                    <p:cond delay="500"/>
                                  </p:stCondLst>
                                  <p:iterate type="el" backwards="0">
                                    <p:tmAbs val="0"/>
                                  </p:iterate>
                                  <p:childTnLst>
                                    <p:set>
                                      <p:cBhvr>
                                        <p:cTn id="18" fill="hold"/>
                                        <p:tgtEl>
                                          <p:spTgt spid="2958"/>
                                        </p:tgtEl>
                                        <p:attrNameLst>
                                          <p:attrName>style.visibility</p:attrName>
                                        </p:attrNameLst>
                                      </p:cBhvr>
                                      <p:to>
                                        <p:strVal val="visible"/>
                                      </p:to>
                                    </p:set>
                                  </p:childTnLst>
                                </p:cTn>
                              </p:par>
                            </p:childTnLst>
                          </p:cTn>
                        </p:par>
                        <p:par>
                          <p:cTn id="19" fill="hold">
                            <p:stCondLst>
                              <p:cond delay="2000"/>
                            </p:stCondLst>
                            <p:childTnLst>
                              <p:par>
                                <p:cTn id="20" presetClass="entr" nodeType="afterEffect" presetSubtype="0" presetID="1" grpId="6" fill="hold">
                                  <p:stCondLst>
                                    <p:cond delay="500"/>
                                  </p:stCondLst>
                                  <p:iterate type="el" backwards="0">
                                    <p:tmAbs val="0"/>
                                  </p:iterate>
                                  <p:childTnLst>
                                    <p:set>
                                      <p:cBhvr>
                                        <p:cTn id="21" fill="hold"/>
                                        <p:tgtEl>
                                          <p:spTgt spid="2957"/>
                                        </p:tgtEl>
                                        <p:attrNameLst>
                                          <p:attrName>style.visibility</p:attrName>
                                        </p:attrNameLst>
                                      </p:cBhvr>
                                      <p:to>
                                        <p:strVal val="visible"/>
                                      </p:to>
                                    </p:set>
                                  </p:childTnLst>
                                </p:cTn>
                              </p:par>
                            </p:childTnLst>
                          </p:cTn>
                        </p:par>
                        <p:par>
                          <p:cTn id="22" fill="hold">
                            <p:stCondLst>
                              <p:cond delay="2500"/>
                            </p:stCondLst>
                            <p:childTnLst>
                              <p:par>
                                <p:cTn id="23" presetClass="entr" nodeType="afterEffect" presetSubtype="0" presetID="1" grpId="7" fill="hold">
                                  <p:stCondLst>
                                    <p:cond delay="500"/>
                                  </p:stCondLst>
                                  <p:iterate type="el" backwards="0">
                                    <p:tmAbs val="0"/>
                                  </p:iterate>
                                  <p:childTnLst>
                                    <p:set>
                                      <p:cBhvr>
                                        <p:cTn id="24" fill="hold"/>
                                        <p:tgtEl>
                                          <p:spTgt spid="2956"/>
                                        </p:tgtEl>
                                        <p:attrNameLst>
                                          <p:attrName>style.visibility</p:attrName>
                                        </p:attrNameLst>
                                      </p:cBhvr>
                                      <p:to>
                                        <p:strVal val="visible"/>
                                      </p:to>
                                    </p:set>
                                  </p:childTnLst>
                                </p:cTn>
                              </p:par>
                            </p:childTnLst>
                          </p:cTn>
                        </p:par>
                        <p:par>
                          <p:cTn id="25" fill="hold">
                            <p:stCondLst>
                              <p:cond delay="3000"/>
                            </p:stCondLst>
                            <p:childTnLst>
                              <p:par>
                                <p:cTn id="26" presetClass="entr" nodeType="afterEffect" presetSubtype="0" presetID="1" grpId="8" fill="hold">
                                  <p:stCondLst>
                                    <p:cond delay="500"/>
                                  </p:stCondLst>
                                  <p:iterate type="el" backwards="0">
                                    <p:tmAbs val="0"/>
                                  </p:iterate>
                                  <p:childTnLst>
                                    <p:set>
                                      <p:cBhvr>
                                        <p:cTn id="27" fill="hold"/>
                                        <p:tgtEl>
                                          <p:spTgt spid="2955"/>
                                        </p:tgtEl>
                                        <p:attrNameLst>
                                          <p:attrName>style.visibility</p:attrName>
                                        </p:attrNameLst>
                                      </p:cBhvr>
                                      <p:to>
                                        <p:strVal val="visible"/>
                                      </p:to>
                                    </p:set>
                                  </p:childTnLst>
                                </p:cTn>
                              </p:par>
                            </p:childTnLst>
                          </p:cTn>
                        </p:par>
                        <p:par>
                          <p:cTn id="28" fill="hold">
                            <p:stCondLst>
                              <p:cond delay="3500"/>
                            </p:stCondLst>
                            <p:childTnLst>
                              <p:par>
                                <p:cTn id="29" presetClass="entr" nodeType="afterEffect" presetSubtype="0" presetID="1" grpId="9" fill="hold">
                                  <p:stCondLst>
                                    <p:cond delay="500"/>
                                  </p:stCondLst>
                                  <p:iterate type="el" backwards="0">
                                    <p:tmAbs val="0"/>
                                  </p:iterate>
                                  <p:childTnLst>
                                    <p:set>
                                      <p:cBhvr>
                                        <p:cTn id="30" fill="hold"/>
                                        <p:tgtEl>
                                          <p:spTgt spid="2954"/>
                                        </p:tgtEl>
                                        <p:attrNameLst>
                                          <p:attrName>style.visibility</p:attrName>
                                        </p:attrNameLst>
                                      </p:cBhvr>
                                      <p:to>
                                        <p:strVal val="visible"/>
                                      </p:to>
                                    </p:set>
                                  </p:childTnLst>
                                </p:cTn>
                              </p:par>
                            </p:childTnLst>
                          </p:cTn>
                        </p:par>
                        <p:par>
                          <p:cTn id="31" fill="hold">
                            <p:stCondLst>
                              <p:cond delay="4000"/>
                            </p:stCondLst>
                            <p:childTnLst>
                              <p:par>
                                <p:cTn id="32" presetClass="entr" nodeType="afterEffect" presetSubtype="0" presetID="1" grpId="10" fill="hold">
                                  <p:stCondLst>
                                    <p:cond delay="500"/>
                                  </p:stCondLst>
                                  <p:iterate type="el" backwards="0">
                                    <p:tmAbs val="0"/>
                                  </p:iterate>
                                  <p:childTnLst>
                                    <p:set>
                                      <p:cBhvr>
                                        <p:cTn id="33" fill="hold"/>
                                        <p:tgtEl>
                                          <p:spTgt spid="2953"/>
                                        </p:tgtEl>
                                        <p:attrNameLst>
                                          <p:attrName>style.visibility</p:attrName>
                                        </p:attrNameLst>
                                      </p:cBhvr>
                                      <p:to>
                                        <p:strVal val="visible"/>
                                      </p:to>
                                    </p:set>
                                  </p:childTnLst>
                                </p:cTn>
                              </p:par>
                            </p:childTnLst>
                          </p:cTn>
                        </p:par>
                        <p:par>
                          <p:cTn id="34" fill="hold">
                            <p:stCondLst>
                              <p:cond delay="4500"/>
                            </p:stCondLst>
                            <p:childTnLst>
                              <p:par>
                                <p:cTn id="35" presetClass="entr" nodeType="afterEffect" presetSubtype="0" presetID="1" grpId="11" fill="hold">
                                  <p:stCondLst>
                                    <p:cond delay="500"/>
                                  </p:stCondLst>
                                  <p:iterate type="el" backwards="0">
                                    <p:tmAbs val="0"/>
                                  </p:iterate>
                                  <p:childTnLst>
                                    <p:set>
                                      <p:cBhvr>
                                        <p:cTn id="36" fill="hold"/>
                                        <p:tgtEl>
                                          <p:spTgt spid="2952"/>
                                        </p:tgtEl>
                                        <p:attrNameLst>
                                          <p:attrName>style.visibility</p:attrName>
                                        </p:attrNameLst>
                                      </p:cBhvr>
                                      <p:to>
                                        <p:strVal val="visible"/>
                                      </p:to>
                                    </p:set>
                                  </p:childTnLst>
                                </p:cTn>
                              </p:par>
                            </p:childTnLst>
                          </p:cTn>
                        </p:par>
                        <p:par>
                          <p:cTn id="37" fill="hold">
                            <p:stCondLst>
                              <p:cond delay="5000"/>
                            </p:stCondLst>
                            <p:childTnLst>
                              <p:par>
                                <p:cTn id="38" presetClass="entr" nodeType="afterEffect" presetSubtype="0" presetID="1" grpId="12" fill="hold">
                                  <p:stCondLst>
                                    <p:cond delay="500"/>
                                  </p:stCondLst>
                                  <p:iterate type="el" backwards="0">
                                    <p:tmAbs val="0"/>
                                  </p:iterate>
                                  <p:childTnLst>
                                    <p:set>
                                      <p:cBhvr>
                                        <p:cTn id="39" fill="hold"/>
                                        <p:tgtEl>
                                          <p:spTgt spid="2951"/>
                                        </p:tgtEl>
                                        <p:attrNameLst>
                                          <p:attrName>style.visibility</p:attrName>
                                        </p:attrNameLst>
                                      </p:cBhvr>
                                      <p:to>
                                        <p:strVal val="visible"/>
                                      </p:to>
                                    </p:set>
                                  </p:childTnLst>
                                </p:cTn>
                              </p:par>
                            </p:childTnLst>
                          </p:cTn>
                        </p:par>
                        <p:par>
                          <p:cTn id="40" fill="hold">
                            <p:stCondLst>
                              <p:cond delay="5500"/>
                            </p:stCondLst>
                            <p:childTnLst>
                              <p:par>
                                <p:cTn id="41" presetClass="entr" nodeType="afterEffect" presetSubtype="0" presetID="1" grpId="13" fill="hold">
                                  <p:stCondLst>
                                    <p:cond delay="0"/>
                                  </p:stCondLst>
                                  <p:iterate type="el" backwards="0">
                                    <p:tmAbs val="0"/>
                                  </p:iterate>
                                  <p:childTnLst>
                                    <p:set>
                                      <p:cBhvr>
                                        <p:cTn id="42" fill="hold"/>
                                        <p:tgtEl>
                                          <p:spTgt spid="298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4" fill="hold">
                                  <p:stCondLst>
                                    <p:cond delay="0"/>
                                  </p:stCondLst>
                                  <p:iterate type="el" backwards="0">
                                    <p:tmAbs val="0"/>
                                  </p:iterate>
                                  <p:childTnLst>
                                    <p:set>
                                      <p:cBhvr>
                                        <p:cTn id="46" fill="hold"/>
                                        <p:tgtEl>
                                          <p:spTgt spid="2963"/>
                                        </p:tgtEl>
                                        <p:attrNameLst>
                                          <p:attrName>style.visibility</p:attrName>
                                        </p:attrNameLst>
                                      </p:cBhvr>
                                      <p:to>
                                        <p:strVal val="visible"/>
                                      </p:to>
                                    </p:set>
                                  </p:childTnLst>
                                </p:cTn>
                              </p:par>
                            </p:childTnLst>
                          </p:cTn>
                        </p:par>
                        <p:par>
                          <p:cTn id="47" fill="hold">
                            <p:stCondLst>
                              <p:cond delay="0"/>
                            </p:stCondLst>
                            <p:childTnLst>
                              <p:par>
                                <p:cTn id="48" presetClass="entr" nodeType="afterEffect" presetSubtype="0" presetID="1" grpId="15" fill="hold">
                                  <p:stCondLst>
                                    <p:cond delay="500"/>
                                  </p:stCondLst>
                                  <p:iterate type="el" backwards="0">
                                    <p:tmAbs val="0"/>
                                  </p:iterate>
                                  <p:childTnLst>
                                    <p:set>
                                      <p:cBhvr>
                                        <p:cTn id="49" fill="hold"/>
                                        <p:tgtEl>
                                          <p:spTgt spid="2970"/>
                                        </p:tgtEl>
                                        <p:attrNameLst>
                                          <p:attrName>style.visibility</p:attrName>
                                        </p:attrNameLst>
                                      </p:cBhvr>
                                      <p:to>
                                        <p:strVal val="visible"/>
                                      </p:to>
                                    </p:set>
                                  </p:childTnLst>
                                </p:cTn>
                              </p:par>
                            </p:childTnLst>
                          </p:cTn>
                        </p:par>
                        <p:par>
                          <p:cTn id="50" fill="hold">
                            <p:stCondLst>
                              <p:cond delay="500"/>
                            </p:stCondLst>
                            <p:childTnLst>
                              <p:par>
                                <p:cTn id="51" presetClass="entr" nodeType="afterEffect" presetSubtype="0" presetID="1" grpId="16" fill="hold">
                                  <p:stCondLst>
                                    <p:cond delay="500"/>
                                  </p:stCondLst>
                                  <p:iterate type="el" backwards="0">
                                    <p:tmAbs val="0"/>
                                  </p:iterate>
                                  <p:childTnLst>
                                    <p:set>
                                      <p:cBhvr>
                                        <p:cTn id="52" fill="hold"/>
                                        <p:tgtEl>
                                          <p:spTgt spid="2969"/>
                                        </p:tgtEl>
                                        <p:attrNameLst>
                                          <p:attrName>style.visibility</p:attrName>
                                        </p:attrNameLst>
                                      </p:cBhvr>
                                      <p:to>
                                        <p:strVal val="visible"/>
                                      </p:to>
                                    </p:set>
                                  </p:childTnLst>
                                </p:cTn>
                              </p:par>
                            </p:childTnLst>
                          </p:cTn>
                        </p:par>
                        <p:par>
                          <p:cTn id="53" fill="hold">
                            <p:stCondLst>
                              <p:cond delay="1000"/>
                            </p:stCondLst>
                            <p:childTnLst>
                              <p:par>
                                <p:cTn id="54" presetClass="entr" nodeType="afterEffect" presetSubtype="0" presetID="1" grpId="17" fill="hold">
                                  <p:stCondLst>
                                    <p:cond delay="500"/>
                                  </p:stCondLst>
                                  <p:iterate type="el" backwards="0">
                                    <p:tmAbs val="0"/>
                                  </p:iterate>
                                  <p:childTnLst>
                                    <p:set>
                                      <p:cBhvr>
                                        <p:cTn id="55" fill="hold"/>
                                        <p:tgtEl>
                                          <p:spTgt spid="2968"/>
                                        </p:tgtEl>
                                        <p:attrNameLst>
                                          <p:attrName>style.visibility</p:attrName>
                                        </p:attrNameLst>
                                      </p:cBhvr>
                                      <p:to>
                                        <p:strVal val="visible"/>
                                      </p:to>
                                    </p:set>
                                  </p:childTnLst>
                                </p:cTn>
                              </p:par>
                            </p:childTnLst>
                          </p:cTn>
                        </p:par>
                        <p:par>
                          <p:cTn id="56" fill="hold">
                            <p:stCondLst>
                              <p:cond delay="1500"/>
                            </p:stCondLst>
                            <p:childTnLst>
                              <p:par>
                                <p:cTn id="57" presetClass="entr" nodeType="afterEffect" presetSubtype="0" presetID="1" grpId="18" fill="hold">
                                  <p:stCondLst>
                                    <p:cond delay="500"/>
                                  </p:stCondLst>
                                  <p:iterate type="el" backwards="0">
                                    <p:tmAbs val="0"/>
                                  </p:iterate>
                                  <p:childTnLst>
                                    <p:set>
                                      <p:cBhvr>
                                        <p:cTn id="58" fill="hold"/>
                                        <p:tgtEl>
                                          <p:spTgt spid="2967"/>
                                        </p:tgtEl>
                                        <p:attrNameLst>
                                          <p:attrName>style.visibility</p:attrName>
                                        </p:attrNameLst>
                                      </p:cBhvr>
                                      <p:to>
                                        <p:strVal val="visible"/>
                                      </p:to>
                                    </p:set>
                                  </p:childTnLst>
                                </p:cTn>
                              </p:par>
                            </p:childTnLst>
                          </p:cTn>
                        </p:par>
                        <p:par>
                          <p:cTn id="59" fill="hold">
                            <p:stCondLst>
                              <p:cond delay="2000"/>
                            </p:stCondLst>
                            <p:childTnLst>
                              <p:par>
                                <p:cTn id="60" presetClass="entr" nodeType="afterEffect" presetSubtype="0" presetID="1" grpId="19" fill="hold">
                                  <p:stCondLst>
                                    <p:cond delay="500"/>
                                  </p:stCondLst>
                                  <p:iterate type="el" backwards="0">
                                    <p:tmAbs val="0"/>
                                  </p:iterate>
                                  <p:childTnLst>
                                    <p:set>
                                      <p:cBhvr>
                                        <p:cTn id="61" fill="hold"/>
                                        <p:tgtEl>
                                          <p:spTgt spid="2966"/>
                                        </p:tgtEl>
                                        <p:attrNameLst>
                                          <p:attrName>style.visibility</p:attrName>
                                        </p:attrNameLst>
                                      </p:cBhvr>
                                      <p:to>
                                        <p:strVal val="visible"/>
                                      </p:to>
                                    </p:set>
                                  </p:childTnLst>
                                </p:cTn>
                              </p:par>
                            </p:childTnLst>
                          </p:cTn>
                        </p:par>
                        <p:par>
                          <p:cTn id="62" fill="hold">
                            <p:stCondLst>
                              <p:cond delay="2500"/>
                            </p:stCondLst>
                            <p:childTnLst>
                              <p:par>
                                <p:cTn id="63" presetClass="entr" nodeType="afterEffect" presetSubtype="0" presetID="1" grpId="20" fill="hold">
                                  <p:stCondLst>
                                    <p:cond delay="500"/>
                                  </p:stCondLst>
                                  <p:iterate type="el" backwards="0">
                                    <p:tmAbs val="0"/>
                                  </p:iterate>
                                  <p:childTnLst>
                                    <p:set>
                                      <p:cBhvr>
                                        <p:cTn id="64" fill="hold"/>
                                        <p:tgtEl>
                                          <p:spTgt spid="2965"/>
                                        </p:tgtEl>
                                        <p:attrNameLst>
                                          <p:attrName>style.visibility</p:attrName>
                                        </p:attrNameLst>
                                      </p:cBhvr>
                                      <p:to>
                                        <p:strVal val="visible"/>
                                      </p:to>
                                    </p:set>
                                  </p:childTnLst>
                                </p:cTn>
                              </p:par>
                            </p:childTnLst>
                          </p:cTn>
                        </p:par>
                        <p:par>
                          <p:cTn id="65" fill="hold">
                            <p:stCondLst>
                              <p:cond delay="3000"/>
                            </p:stCondLst>
                            <p:childTnLst>
                              <p:par>
                                <p:cTn id="66" presetClass="entr" nodeType="afterEffect" presetSubtype="0" presetID="1" grpId="21" fill="hold">
                                  <p:stCondLst>
                                    <p:cond delay="500"/>
                                  </p:stCondLst>
                                  <p:iterate type="el" backwards="0">
                                    <p:tmAbs val="0"/>
                                  </p:iterate>
                                  <p:childTnLst>
                                    <p:set>
                                      <p:cBhvr>
                                        <p:cTn id="67" fill="hold"/>
                                        <p:tgtEl>
                                          <p:spTgt spid="296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0" presetID="1" grpId="22" fill="hold">
                                  <p:stCondLst>
                                    <p:cond delay="0"/>
                                  </p:stCondLst>
                                  <p:iterate type="el" backwards="0">
                                    <p:tmAbs val="0"/>
                                  </p:iterate>
                                  <p:childTnLst>
                                    <p:set>
                                      <p:cBhvr>
                                        <p:cTn id="71" fill="hold"/>
                                        <p:tgtEl>
                                          <p:spTgt spid="2971"/>
                                        </p:tgtEl>
                                        <p:attrNameLst>
                                          <p:attrName>style.visibility</p:attrName>
                                        </p:attrNameLst>
                                      </p:cBhvr>
                                      <p:to>
                                        <p:strVal val="visible"/>
                                      </p:to>
                                    </p:set>
                                  </p:childTnLst>
                                </p:cTn>
                              </p:par>
                            </p:childTnLst>
                          </p:cTn>
                        </p:par>
                        <p:par>
                          <p:cTn id="72" fill="hold">
                            <p:stCondLst>
                              <p:cond delay="0"/>
                            </p:stCondLst>
                            <p:childTnLst>
                              <p:par>
                                <p:cTn id="73" presetClass="entr" nodeType="afterEffect" presetSubtype="0" presetID="1" grpId="23" fill="hold">
                                  <p:stCondLst>
                                    <p:cond delay="500"/>
                                  </p:stCondLst>
                                  <p:iterate type="el" backwards="0">
                                    <p:tmAbs val="0"/>
                                  </p:iterate>
                                  <p:childTnLst>
                                    <p:set>
                                      <p:cBhvr>
                                        <p:cTn id="74" fill="hold"/>
                                        <p:tgtEl>
                                          <p:spTgt spid="2977"/>
                                        </p:tgtEl>
                                        <p:attrNameLst>
                                          <p:attrName>style.visibility</p:attrName>
                                        </p:attrNameLst>
                                      </p:cBhvr>
                                      <p:to>
                                        <p:strVal val="visible"/>
                                      </p:to>
                                    </p:set>
                                  </p:childTnLst>
                                </p:cTn>
                              </p:par>
                            </p:childTnLst>
                          </p:cTn>
                        </p:par>
                        <p:par>
                          <p:cTn id="75" fill="hold">
                            <p:stCondLst>
                              <p:cond delay="500"/>
                            </p:stCondLst>
                            <p:childTnLst>
                              <p:par>
                                <p:cTn id="76" presetClass="entr" nodeType="afterEffect" presetSubtype="0" presetID="1" grpId="24" fill="hold">
                                  <p:stCondLst>
                                    <p:cond delay="500"/>
                                  </p:stCondLst>
                                  <p:iterate type="el" backwards="0">
                                    <p:tmAbs val="0"/>
                                  </p:iterate>
                                  <p:childTnLst>
                                    <p:set>
                                      <p:cBhvr>
                                        <p:cTn id="77" fill="hold"/>
                                        <p:tgtEl>
                                          <p:spTgt spid="2976"/>
                                        </p:tgtEl>
                                        <p:attrNameLst>
                                          <p:attrName>style.visibility</p:attrName>
                                        </p:attrNameLst>
                                      </p:cBhvr>
                                      <p:to>
                                        <p:strVal val="visible"/>
                                      </p:to>
                                    </p:set>
                                  </p:childTnLst>
                                </p:cTn>
                              </p:par>
                            </p:childTnLst>
                          </p:cTn>
                        </p:par>
                        <p:par>
                          <p:cTn id="78" fill="hold">
                            <p:stCondLst>
                              <p:cond delay="1000"/>
                            </p:stCondLst>
                            <p:childTnLst>
                              <p:par>
                                <p:cTn id="79" presetClass="entr" nodeType="afterEffect" presetSubtype="0" presetID="1" grpId="25" fill="hold">
                                  <p:stCondLst>
                                    <p:cond delay="500"/>
                                  </p:stCondLst>
                                  <p:iterate type="el" backwards="0">
                                    <p:tmAbs val="0"/>
                                  </p:iterate>
                                  <p:childTnLst>
                                    <p:set>
                                      <p:cBhvr>
                                        <p:cTn id="80" fill="hold"/>
                                        <p:tgtEl>
                                          <p:spTgt spid="2975"/>
                                        </p:tgtEl>
                                        <p:attrNameLst>
                                          <p:attrName>style.visibility</p:attrName>
                                        </p:attrNameLst>
                                      </p:cBhvr>
                                      <p:to>
                                        <p:strVal val="visible"/>
                                      </p:to>
                                    </p:set>
                                  </p:childTnLst>
                                </p:cTn>
                              </p:par>
                            </p:childTnLst>
                          </p:cTn>
                        </p:par>
                        <p:par>
                          <p:cTn id="81" fill="hold">
                            <p:stCondLst>
                              <p:cond delay="1500"/>
                            </p:stCondLst>
                            <p:childTnLst>
                              <p:par>
                                <p:cTn id="82" presetClass="entr" nodeType="afterEffect" presetSubtype="0" presetID="1" grpId="26" fill="hold">
                                  <p:stCondLst>
                                    <p:cond delay="500"/>
                                  </p:stCondLst>
                                  <p:iterate type="el" backwards="0">
                                    <p:tmAbs val="0"/>
                                  </p:iterate>
                                  <p:childTnLst>
                                    <p:set>
                                      <p:cBhvr>
                                        <p:cTn id="83" fill="hold"/>
                                        <p:tgtEl>
                                          <p:spTgt spid="2974"/>
                                        </p:tgtEl>
                                        <p:attrNameLst>
                                          <p:attrName>style.visibility</p:attrName>
                                        </p:attrNameLst>
                                      </p:cBhvr>
                                      <p:to>
                                        <p:strVal val="visible"/>
                                      </p:to>
                                    </p:set>
                                  </p:childTnLst>
                                </p:cTn>
                              </p:par>
                            </p:childTnLst>
                          </p:cTn>
                        </p:par>
                        <p:par>
                          <p:cTn id="84" fill="hold">
                            <p:stCondLst>
                              <p:cond delay="2000"/>
                            </p:stCondLst>
                            <p:childTnLst>
                              <p:par>
                                <p:cTn id="85" presetClass="entr" nodeType="afterEffect" presetSubtype="0" presetID="1" grpId="27" fill="hold">
                                  <p:stCondLst>
                                    <p:cond delay="500"/>
                                  </p:stCondLst>
                                  <p:iterate type="el" backwards="0">
                                    <p:tmAbs val="0"/>
                                  </p:iterate>
                                  <p:childTnLst>
                                    <p:set>
                                      <p:cBhvr>
                                        <p:cTn id="86" fill="hold"/>
                                        <p:tgtEl>
                                          <p:spTgt spid="2973"/>
                                        </p:tgtEl>
                                        <p:attrNameLst>
                                          <p:attrName>style.visibility</p:attrName>
                                        </p:attrNameLst>
                                      </p:cBhvr>
                                      <p:to>
                                        <p:strVal val="visible"/>
                                      </p:to>
                                    </p:set>
                                  </p:childTnLst>
                                </p:cTn>
                              </p:par>
                            </p:childTnLst>
                          </p:cTn>
                        </p:par>
                        <p:par>
                          <p:cTn id="87" fill="hold">
                            <p:stCondLst>
                              <p:cond delay="2500"/>
                            </p:stCondLst>
                            <p:childTnLst>
                              <p:par>
                                <p:cTn id="88" presetClass="entr" nodeType="afterEffect" presetSubtype="0" presetID="1" grpId="28" fill="hold">
                                  <p:stCondLst>
                                    <p:cond delay="500"/>
                                  </p:stCondLst>
                                  <p:iterate type="el" backwards="0">
                                    <p:tmAbs val="0"/>
                                  </p:iterate>
                                  <p:childTnLst>
                                    <p:set>
                                      <p:cBhvr>
                                        <p:cTn id="89" fill="hold"/>
                                        <p:tgtEl>
                                          <p:spTgt spid="2972"/>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Class="entr" nodeType="clickEffect" presetSubtype="0" presetID="1" grpId="29" fill="hold">
                                  <p:stCondLst>
                                    <p:cond delay="0"/>
                                  </p:stCondLst>
                                  <p:iterate type="el" backwards="0">
                                    <p:tmAbs val="0"/>
                                  </p:iterate>
                                  <p:childTnLst>
                                    <p:set>
                                      <p:cBhvr>
                                        <p:cTn id="93" fill="hold"/>
                                        <p:tgtEl>
                                          <p:spTgt spid="298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Class="entr" nodeType="clickEffect" presetSubtype="0" presetID="1" grpId="30" fill="hold">
                                  <p:stCondLst>
                                    <p:cond delay="0"/>
                                  </p:stCondLst>
                                  <p:iterate type="el" backwards="0">
                                    <p:tmAbs val="0"/>
                                  </p:iterate>
                                  <p:childTnLst>
                                    <p:set>
                                      <p:cBhvr>
                                        <p:cTn id="97" fill="hold"/>
                                        <p:tgtEl>
                                          <p:spTgt spid="2950"/>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Class="entr" nodeType="clickEffect" presetSubtype="0" presetID="1" grpId="31" fill="hold">
                                  <p:stCondLst>
                                    <p:cond delay="0"/>
                                  </p:stCondLst>
                                  <p:iterate type="el" backwards="0">
                                    <p:tmAbs val="0"/>
                                  </p:iterate>
                                  <p:childTnLst>
                                    <p:set>
                                      <p:cBhvr>
                                        <p:cTn id="101" fill="hold"/>
                                        <p:tgtEl>
                                          <p:spTgt spid="2948">
                                            <p:bg/>
                                          </p:spTgt>
                                        </p:tgtEl>
                                        <p:attrNameLst>
                                          <p:attrName>style.visibility</p:attrName>
                                        </p:attrNameLst>
                                      </p:cBhvr>
                                      <p:to>
                                        <p:strVal val="visible"/>
                                      </p:to>
                                    </p:set>
                                  </p:childTnLst>
                                </p:cTn>
                              </p:par>
                              <p:par>
                                <p:cTn id="102" presetClass="entr" nodeType="withEffect" presetSubtype="0" presetID="1" grpId="31" fill="hold">
                                  <p:stCondLst>
                                    <p:cond delay="0"/>
                                  </p:stCondLst>
                                  <p:iterate type="el" backwards="0">
                                    <p:tmAbs val="0"/>
                                  </p:iterate>
                                  <p:childTnLst>
                                    <p:set>
                                      <p:cBhvr>
                                        <p:cTn id="103" fill="hold"/>
                                        <p:tgtEl>
                                          <p:spTgt spid="2948">
                                            <p:txEl>
                                              <p:pRg st="0" end="0"/>
                                            </p:txEl>
                                          </p:spTgt>
                                        </p:tgtEl>
                                        <p:attrNameLst>
                                          <p:attrName>style.visibility</p:attrName>
                                        </p:attrNameLst>
                                      </p:cBhvr>
                                      <p:to>
                                        <p:strVal val="visible"/>
                                      </p:to>
                                    </p:set>
                                  </p:childTnLst>
                                </p:cTn>
                              </p:par>
                              <p:par>
                                <p:cTn id="104" presetClass="entr" nodeType="withEffect" presetSubtype="0" presetID="1" grpId="31" fill="hold">
                                  <p:stCondLst>
                                    <p:cond delay="0"/>
                                  </p:stCondLst>
                                  <p:iterate type="el" backwards="0">
                                    <p:tmAbs val="0"/>
                                  </p:iterate>
                                  <p:childTnLst>
                                    <p:set>
                                      <p:cBhvr>
                                        <p:cTn id="105" fill="hold"/>
                                        <p:tgtEl>
                                          <p:spTgt spid="2948">
                                            <p:txEl>
                                              <p:pRg st="1" end="1"/>
                                            </p:txEl>
                                          </p:spTgt>
                                        </p:tgtEl>
                                        <p:attrNameLst>
                                          <p:attrName>style.visibility</p:attrName>
                                        </p:attrNameLst>
                                      </p:cBhvr>
                                      <p:to>
                                        <p:strVal val="visible"/>
                                      </p:to>
                                    </p:set>
                                  </p:childTnLst>
                                </p:cTn>
                              </p:par>
                              <p:par>
                                <p:cTn id="106" presetClass="entr" nodeType="withEffect" presetSubtype="0" presetID="1" grpId="31" fill="hold">
                                  <p:stCondLst>
                                    <p:cond delay="0"/>
                                  </p:stCondLst>
                                  <p:iterate type="el" backwards="0">
                                    <p:tmAbs val="0"/>
                                  </p:iterate>
                                  <p:childTnLst>
                                    <p:set>
                                      <p:cBhvr>
                                        <p:cTn id="107" fill="hold"/>
                                        <p:tgtEl>
                                          <p:spTgt spid="2948">
                                            <p:txEl>
                                              <p:pRg st="2" end="2"/>
                                            </p:txEl>
                                          </p:spTgt>
                                        </p:tgtEl>
                                        <p:attrNameLst>
                                          <p:attrName>style.visibility</p:attrName>
                                        </p:attrNameLst>
                                      </p:cBhvr>
                                      <p:to>
                                        <p:strVal val="visible"/>
                                      </p:to>
                                    </p:set>
                                  </p:childTnLst>
                                </p:cTn>
                              </p:par>
                              <p:par>
                                <p:cTn id="108" presetClass="entr" nodeType="withEffect" presetSubtype="0" presetID="1" grpId="31" fill="hold">
                                  <p:stCondLst>
                                    <p:cond delay="0"/>
                                  </p:stCondLst>
                                  <p:iterate type="el" backwards="0">
                                    <p:tmAbs val="0"/>
                                  </p:iterate>
                                  <p:childTnLst>
                                    <p:set>
                                      <p:cBhvr>
                                        <p:cTn id="109" fill="hold"/>
                                        <p:tgtEl>
                                          <p:spTgt spid="294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69" grpId="16"/>
      <p:bldP build="whole" bldLvl="1" animBg="1" rev="0" advAuto="0" spid="2977" grpId="23"/>
      <p:bldP build="whole" bldLvl="1" animBg="1" rev="0" advAuto="0" spid="2955" grpId="8"/>
      <p:bldP build="whole" bldLvl="1" animBg="1" rev="0" advAuto="0" spid="2957" grpId="6"/>
      <p:bldP build="whole" bldLvl="1" animBg="1" rev="0" advAuto="0" spid="2960" grpId="3"/>
      <p:bldP build="whole" bldLvl="1" animBg="1" rev="0" advAuto="0" spid="2966" grpId="19"/>
      <p:bldP build="whole" bldLvl="1" animBg="1" rev="0" advAuto="0" spid="2971" grpId="22"/>
      <p:bldP build="whole" bldLvl="1" animBg="1" rev="0" advAuto="0" spid="2956" grpId="7"/>
      <p:bldP build="whole" bldLvl="1" animBg="1" rev="0" advAuto="0" spid="2959" grpId="4"/>
      <p:bldP build="whole" bldLvl="1" animBg="1" rev="0" advAuto="0" spid="2958" grpId="5"/>
      <p:bldP build="whole" bldLvl="1" animBg="1" rev="0" advAuto="0" spid="2951" grpId="12"/>
      <p:bldP build="whole" bldLvl="1" animBg="1" rev="0" advAuto="0" spid="2954" grpId="9"/>
      <p:bldP build="whole" bldLvl="1" animBg="1" rev="0" advAuto="0" spid="2973" grpId="27"/>
      <p:bldP build="whole" bldLvl="1" animBg="1" rev="0" advAuto="0" spid="2972" grpId="28"/>
      <p:bldP build="whole" bldLvl="1" animBg="1" rev="0" advAuto="0" spid="2975" grpId="25"/>
      <p:bldP build="whole" bldLvl="1" animBg="1" rev="0" advAuto="0" spid="2967" grpId="18"/>
      <p:bldP build="whole" bldLvl="1" animBg="1" rev="0" advAuto="0" spid="2970" grpId="15"/>
      <p:bldP build="whole" bldLvl="1" animBg="1" rev="0" advAuto="0" spid="2965" grpId="20"/>
      <p:bldP build="whole" bldLvl="1" animBg="1" rev="0" advAuto="0" spid="2987" grpId="13"/>
      <p:bldP build="whole" bldLvl="1" animBg="1" rev="0" advAuto="0" spid="2976" grpId="24"/>
      <p:bldP build="whole" bldLvl="1" animBg="1" rev="0" advAuto="0" spid="2952" grpId="11"/>
      <p:bldP build="whole" bldLvl="1" animBg="1" rev="0" advAuto="0" spid="2953" grpId="10"/>
      <p:bldP build="whole" bldLvl="1" animBg="1" rev="0" advAuto="0" spid="2962" grpId="1"/>
      <p:bldP build="whole" bldLvl="1" animBg="1" rev="0" advAuto="0" spid="2980" grpId="29"/>
      <p:bldP build="p" bldLvl="1" animBg="1" rev="0" advAuto="0" spid="2948" grpId="31"/>
      <p:bldP build="whole" bldLvl="1" animBg="1" rev="0" advAuto="0" spid="2974" grpId="26"/>
      <p:bldP build="whole" bldLvl="1" animBg="1" rev="0" advAuto="0" spid="2950" grpId="30"/>
      <p:bldP build="whole" bldLvl="1" animBg="1" rev="0" advAuto="0" spid="2968" grpId="17"/>
      <p:bldP build="whole" bldLvl="1" animBg="1" rev="0" advAuto="0" spid="2964" grpId="21"/>
      <p:bldP build="whole" bldLvl="1" animBg="1" rev="0" advAuto="0" spid="2963" grpId="14"/>
      <p:bldP build="whole" bldLvl="1" animBg="1" rev="0" advAuto="0" spid="2961"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5" name="Rectangle 2"/>
          <p:cNvSpPr txBox="1"/>
          <p:nvPr>
            <p:ph type="title"/>
          </p:nvPr>
        </p:nvSpPr>
        <p:spPr>
          <a:prstGeom prst="rect">
            <a:avLst/>
          </a:prstGeom>
        </p:spPr>
        <p:txBody>
          <a:bodyPr/>
          <a:lstStyle/>
          <a:p>
            <a:pPr/>
            <a:r>
              <a:t>Noise</a:t>
            </a:r>
          </a:p>
        </p:txBody>
      </p:sp>
      <p:sp>
        <p:nvSpPr>
          <p:cNvPr id="2406" name="Rectangle 3"/>
          <p:cNvSpPr txBox="1"/>
          <p:nvPr>
            <p:ph type="body" idx="1"/>
          </p:nvPr>
        </p:nvSpPr>
        <p:spPr>
          <a:xfrm>
            <a:off x="685800" y="457200"/>
            <a:ext cx="8128000" cy="6096000"/>
          </a:xfrm>
          <a:prstGeom prst="rect">
            <a:avLst/>
          </a:prstGeom>
        </p:spPr>
        <p:txBody>
          <a:bodyPr/>
          <a:lstStyle/>
          <a:p>
            <a:pPr marL="0" indent="0">
              <a:lnSpc>
                <a:spcPct val="72000"/>
              </a:lnSpc>
              <a:spcBef>
                <a:spcPts val="500"/>
              </a:spcBef>
              <a:buSzTx/>
              <a:buNone/>
              <a:defRPr sz="2400"/>
            </a:pPr>
          </a:p>
          <a:p>
            <a:pPr marL="0" indent="0">
              <a:lnSpc>
                <a:spcPct val="72000"/>
              </a:lnSpc>
              <a:spcBef>
                <a:spcPts val="500"/>
              </a:spcBef>
              <a:buSzTx/>
              <a:buNone/>
              <a:defRPr sz="2400"/>
            </a:pPr>
          </a:p>
          <a:p>
            <a:pPr marL="0" indent="0">
              <a:lnSpc>
                <a:spcPct val="72000"/>
              </a:lnSpc>
              <a:spcBef>
                <a:spcPts val="500"/>
              </a:spcBef>
              <a:buSzTx/>
              <a:buNone/>
              <a:defRPr sz="2100"/>
            </a:pPr>
            <a:r>
              <a:t>Image processing is useful for noise reduction...</a:t>
            </a:r>
            <a:endParaRPr sz="2400"/>
          </a:p>
          <a:p>
            <a:pPr marL="342339" indent="-342339">
              <a:lnSpc>
                <a:spcPct val="72000"/>
              </a:lnSpc>
              <a:spcBef>
                <a:spcPts val="500"/>
              </a:spcBef>
              <a:defRPr sz="2400"/>
            </a:pPr>
          </a:p>
          <a:p>
            <a:pPr marL="342339" indent="-342339">
              <a:lnSpc>
                <a:spcPct val="72000"/>
              </a:lnSpc>
              <a:spcBef>
                <a:spcPts val="500"/>
              </a:spcBef>
              <a:defRPr sz="2400"/>
            </a:pPr>
          </a:p>
          <a:p>
            <a:pPr marL="342339" indent="-342339">
              <a:lnSpc>
                <a:spcPct val="72000"/>
              </a:lnSpc>
              <a:spcBef>
                <a:spcPts val="500"/>
              </a:spcBef>
              <a:defRPr sz="2400"/>
            </a:pPr>
          </a:p>
          <a:p>
            <a:pPr marL="342339" indent="-342339">
              <a:lnSpc>
                <a:spcPct val="72000"/>
              </a:lnSpc>
              <a:spcBef>
                <a:spcPts val="500"/>
              </a:spcBef>
              <a:defRPr sz="2400"/>
            </a:pPr>
          </a:p>
          <a:p>
            <a:pPr marL="342339" indent="-342339">
              <a:lnSpc>
                <a:spcPct val="72000"/>
              </a:lnSpc>
              <a:spcBef>
                <a:spcPts val="500"/>
              </a:spcBef>
              <a:defRPr sz="2400"/>
            </a:pPr>
          </a:p>
          <a:p>
            <a:pPr marL="342339" indent="-342339">
              <a:lnSpc>
                <a:spcPct val="72000"/>
              </a:lnSpc>
              <a:spcBef>
                <a:spcPts val="500"/>
              </a:spcBef>
              <a:defRPr sz="2400"/>
            </a:pPr>
          </a:p>
          <a:p>
            <a:pPr marL="342339" indent="-342339">
              <a:lnSpc>
                <a:spcPct val="72000"/>
              </a:lnSpc>
              <a:spcBef>
                <a:spcPts val="500"/>
              </a:spcBef>
              <a:defRPr sz="2400"/>
            </a:pPr>
          </a:p>
          <a:p>
            <a:pPr marL="342339" indent="-342339">
              <a:lnSpc>
                <a:spcPct val="72000"/>
              </a:lnSpc>
              <a:spcBef>
                <a:spcPts val="500"/>
              </a:spcBef>
              <a:defRPr sz="2400"/>
            </a:pPr>
          </a:p>
          <a:p>
            <a:pPr>
              <a:lnSpc>
                <a:spcPct val="72000"/>
              </a:lnSpc>
              <a:spcBef>
                <a:spcPts val="500"/>
              </a:spcBef>
              <a:defRPr sz="2600"/>
            </a:pPr>
          </a:p>
          <a:p>
            <a:pPr>
              <a:lnSpc>
                <a:spcPct val="72000"/>
              </a:lnSpc>
              <a:spcBef>
                <a:spcPts val="500"/>
              </a:spcBef>
              <a:defRPr sz="2600"/>
            </a:pPr>
          </a:p>
          <a:p>
            <a:pPr marL="342339" indent="-342339">
              <a:lnSpc>
                <a:spcPct val="72000"/>
              </a:lnSpc>
              <a:spcBef>
                <a:spcPts val="400"/>
              </a:spcBef>
              <a:defRPr sz="2000"/>
            </a:pPr>
            <a:r>
              <a:t>Common types of noise:</a:t>
            </a:r>
            <a:endParaRPr sz="2400"/>
          </a:p>
          <a:p>
            <a:pPr lvl="1" marL="741733" indent="-285282">
              <a:lnSpc>
                <a:spcPct val="72000"/>
              </a:lnSpc>
              <a:spcBef>
                <a:spcPts val="400"/>
              </a:spcBef>
              <a:defRPr b="1" sz="2000"/>
            </a:pPr>
            <a:r>
              <a:t>Salt and pepper noise</a:t>
            </a:r>
            <a:r>
              <a:rPr b="0"/>
              <a:t>: contains random occurrences of black and white pixels</a:t>
            </a:r>
            <a:endParaRPr sz="2100"/>
          </a:p>
          <a:p>
            <a:pPr lvl="1" marL="741733" indent="-285282">
              <a:lnSpc>
                <a:spcPct val="72000"/>
              </a:lnSpc>
              <a:spcBef>
                <a:spcPts val="400"/>
              </a:spcBef>
              <a:defRPr b="1" sz="2000"/>
            </a:pPr>
            <a:r>
              <a:t>Impulse noise: </a:t>
            </a:r>
            <a:r>
              <a:rPr b="0"/>
              <a:t>contains random occurrences of white pixels</a:t>
            </a:r>
            <a:endParaRPr sz="2100"/>
          </a:p>
          <a:p>
            <a:pPr lvl="1" marL="741733" indent="-285282">
              <a:lnSpc>
                <a:spcPct val="72000"/>
              </a:lnSpc>
              <a:spcBef>
                <a:spcPts val="400"/>
              </a:spcBef>
              <a:defRPr b="1" sz="2000"/>
            </a:pPr>
            <a:r>
              <a:t>Gaussian noise</a:t>
            </a:r>
            <a:r>
              <a:rPr b="0"/>
              <a:t>: variations in intensity drawn from a Gaussian normal distribution</a:t>
            </a:r>
          </a:p>
        </p:txBody>
      </p:sp>
      <p:pic>
        <p:nvPicPr>
          <p:cNvPr id="2407" name="Object 4" descr="Object 4"/>
          <p:cNvPicPr>
            <a:picLocks noChangeAspect="1"/>
          </p:cNvPicPr>
          <p:nvPr/>
        </p:nvPicPr>
        <p:blipFill>
          <a:blip r:embed="rId3">
            <a:extLst/>
          </a:blip>
          <a:stretch>
            <a:fillRect/>
          </a:stretch>
        </p:blipFill>
        <p:spPr>
          <a:xfrm>
            <a:off x="0" y="30"/>
            <a:ext cx="1219200" cy="148830"/>
          </a:xfrm>
          <a:prstGeom prst="rect">
            <a:avLst/>
          </a:prstGeom>
          <a:ln w="12700">
            <a:miter lim="400000"/>
          </a:ln>
        </p:spPr>
      </p:pic>
      <p:pic>
        <p:nvPicPr>
          <p:cNvPr id="2408" name="Picture 5" descr="Picture 5"/>
          <p:cNvPicPr>
            <a:picLocks noChangeAspect="1"/>
          </p:cNvPicPr>
          <p:nvPr/>
        </p:nvPicPr>
        <p:blipFill>
          <a:blip r:embed="rId4">
            <a:extLst/>
          </a:blip>
          <a:stretch>
            <a:fillRect/>
          </a:stretch>
        </p:blipFill>
        <p:spPr>
          <a:xfrm>
            <a:off x="4343400" y="1566972"/>
            <a:ext cx="3120961" cy="3386070"/>
          </a:xfrm>
          <a:prstGeom prst="rect">
            <a:avLst/>
          </a:prstGeom>
          <a:ln w="12700">
            <a:miter lim="400000"/>
          </a:ln>
        </p:spPr>
      </p:pic>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9" name="object 2"/>
          <p:cNvSpPr txBox="1"/>
          <p:nvPr/>
        </p:nvSpPr>
        <p:spPr>
          <a:xfrm>
            <a:off x="3787538" y="5138968"/>
            <a:ext cx="2033734" cy="1113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4558" algn="r">
              <a:lnSpc>
                <a:spcPts val="1400"/>
              </a:lnSpc>
              <a:defRPr spc="-9" sz="1300">
                <a:latin typeface="Tahoma"/>
                <a:ea typeface="Tahoma"/>
                <a:cs typeface="Tahoma"/>
                <a:sym typeface="Tahoma"/>
              </a:defRPr>
            </a:pPr>
            <a:r>
              <a:t>Computer</a:t>
            </a:r>
            <a:r>
              <a:rPr spc="-4"/>
              <a:t> </a:t>
            </a:r>
            <a:r>
              <a:t>Vi</a:t>
            </a:r>
            <a:r>
              <a:rPr spc="0"/>
              <a:t>s</a:t>
            </a:r>
            <a:r>
              <a:t>ion</a:t>
            </a:r>
            <a:r>
              <a:rPr spc="-4"/>
              <a:t> </a:t>
            </a:r>
            <a:r>
              <a:rPr spc="0"/>
              <a:t>-</a:t>
            </a:r>
            <a:r>
              <a:rPr spc="-4"/>
              <a:t> </a:t>
            </a:r>
            <a:r>
              <a:t>A</a:t>
            </a:r>
            <a:r>
              <a:rPr spc="-4"/>
              <a:t> </a:t>
            </a:r>
            <a:r>
              <a:t>Mod</a:t>
            </a:r>
            <a:r>
              <a:rPr spc="0"/>
              <a:t>er</a:t>
            </a:r>
            <a:r>
              <a:t>n</a:t>
            </a:r>
          </a:p>
          <a:p>
            <a:pPr marR="4558" indent="1331889" algn="r">
              <a:lnSpc>
                <a:spcPts val="1500"/>
              </a:lnSpc>
              <a:defRPr spc="-9" sz="1300">
                <a:latin typeface="Tahoma"/>
                <a:ea typeface="Tahoma"/>
                <a:cs typeface="Tahoma"/>
                <a:sym typeface="Tahoma"/>
              </a:defRPr>
            </a:pPr>
            <a:r>
              <a:t>Approa</a:t>
            </a:r>
            <a:r>
              <a:rPr spc="0"/>
              <a:t>c</a:t>
            </a:r>
            <a:r>
              <a:t>h</a:t>
            </a:r>
            <a:r>
              <a:rPr spc="-4"/>
              <a:t> </a:t>
            </a:r>
            <a:r>
              <a:rPr spc="0"/>
              <a:t>S</a:t>
            </a:r>
            <a:r>
              <a:rPr spc="-4"/>
              <a:t>et:</a:t>
            </a:r>
            <a:r>
              <a:rPr spc="0"/>
              <a:t> </a:t>
            </a:r>
            <a:r>
              <a:rPr spc="-4"/>
              <a:t> </a:t>
            </a:r>
            <a:r>
              <a:rPr spc="-13"/>
              <a:t>Lin</a:t>
            </a:r>
            <a:r>
              <a:rPr spc="-4"/>
              <a:t>e</a:t>
            </a:r>
            <a:r>
              <a:t>a</a:t>
            </a:r>
            <a:r>
              <a:rPr spc="0"/>
              <a:t>r</a:t>
            </a:r>
            <a:r>
              <a:rPr spc="-4"/>
              <a:t> Filter</a:t>
            </a:r>
            <a:r>
              <a:rPr spc="0"/>
              <a:t>s S</a:t>
            </a:r>
            <a:r>
              <a:rPr spc="-4"/>
              <a:t>lid</a:t>
            </a:r>
            <a:r>
              <a:rPr spc="0"/>
              <a:t>es</a:t>
            </a:r>
            <a:r>
              <a:rPr spc="-4"/>
              <a:t> </a:t>
            </a:r>
            <a:r>
              <a:rPr spc="-13"/>
              <a:t>b</a:t>
            </a:r>
            <a:r>
              <a:rPr spc="0"/>
              <a:t>y</a:t>
            </a:r>
            <a:r>
              <a:rPr spc="-4"/>
              <a:t> </a:t>
            </a:r>
            <a:r>
              <a:rPr spc="-31"/>
              <a:t>D</a:t>
            </a:r>
            <a:r>
              <a:t>.A.</a:t>
            </a:r>
            <a:r>
              <a:rPr spc="-4"/>
              <a:t> </a:t>
            </a:r>
            <a:r>
              <a:rPr spc="-31"/>
              <a:t>F</a:t>
            </a:r>
            <a:r>
              <a:rPr spc="0"/>
              <a:t>orsyt</a:t>
            </a:r>
            <a:r>
              <a:t>h</a:t>
            </a:r>
          </a:p>
        </p:txBody>
      </p:sp>
      <p:sp>
        <p:nvSpPr>
          <p:cNvPr id="2990" name="object 4"/>
          <p:cNvSpPr txBox="1"/>
          <p:nvPr/>
        </p:nvSpPr>
        <p:spPr>
          <a:xfrm>
            <a:off x="1689000" y="784820"/>
            <a:ext cx="3346451"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84">
              <a:tabLst>
                <a:tab pos="1714500" algn="l"/>
              </a:tabLst>
              <a:defRPr sz="2900">
                <a:solidFill>
                  <a:srgbClr val="333399"/>
                </a:solidFill>
                <a:latin typeface="Tahoma"/>
                <a:ea typeface="Tahoma"/>
                <a:cs typeface="Tahoma"/>
                <a:sym typeface="Tahoma"/>
              </a:defRPr>
            </a:pPr>
            <a:r>
              <a:t>Fi</a:t>
            </a:r>
            <a:r>
              <a:rPr spc="-9"/>
              <a:t>l</a:t>
            </a:r>
            <a:r>
              <a:rPr spc="-4"/>
              <a:t>ter</a:t>
            </a:r>
            <a:r>
              <a:t>s </a:t>
            </a:r>
            <a:r>
              <a:rPr spc="-22"/>
              <a:t>a</a:t>
            </a:r>
            <a:r>
              <a:rPr spc="-4"/>
              <a:t>r</a:t>
            </a:r>
            <a:r>
              <a:t>e	te</a:t>
            </a:r>
            <a:r>
              <a:rPr spc="-4"/>
              <a:t>m</a:t>
            </a:r>
            <a:r>
              <a:rPr spc="-22"/>
              <a:t>p</a:t>
            </a:r>
            <a:r>
              <a:rPr spc="-9"/>
              <a:t>l</a:t>
            </a:r>
            <a:r>
              <a:rPr spc="-22"/>
              <a:t>a</a:t>
            </a:r>
            <a:r>
              <a:rPr spc="-4"/>
              <a:t>tes</a:t>
            </a:r>
          </a:p>
        </p:txBody>
      </p:sp>
      <p:sp>
        <p:nvSpPr>
          <p:cNvPr id="2991" name="object 5"/>
          <p:cNvSpPr txBox="1"/>
          <p:nvPr/>
        </p:nvSpPr>
        <p:spPr>
          <a:xfrm>
            <a:off x="1318494" y="1748368"/>
            <a:ext cx="3307773" cy="168551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18742" marR="174170" indent="-307358">
              <a:buClr>
                <a:srgbClr val="3333CC"/>
              </a:buClr>
              <a:buSzPct val="60000"/>
              <a:buChar char="■"/>
              <a:tabLst>
                <a:tab pos="317500" algn="l"/>
              </a:tabLst>
              <a:defRPr spc="-9">
                <a:latin typeface="Tahoma"/>
                <a:ea typeface="Tahoma"/>
                <a:cs typeface="Tahoma"/>
                <a:sym typeface="Tahoma"/>
              </a:defRPr>
            </a:pPr>
            <a:r>
              <a:t>Applying</a:t>
            </a:r>
            <a:r>
              <a:rPr spc="-4"/>
              <a:t> </a:t>
            </a:r>
            <a:r>
              <a:rPr spc="-13"/>
              <a:t>a</a:t>
            </a:r>
            <a:r>
              <a:rPr spc="-4"/>
              <a:t> </a:t>
            </a:r>
            <a:r>
              <a:rPr spc="0"/>
              <a:t>f</a:t>
            </a:r>
            <a:r>
              <a:rPr spc="-4"/>
              <a:t>il</a:t>
            </a:r>
            <a:r>
              <a:rPr spc="0"/>
              <a:t>ter</a:t>
            </a:r>
            <a:r>
              <a:rPr spc="-4"/>
              <a:t> </a:t>
            </a:r>
            <a:r>
              <a:rPr spc="-13"/>
              <a:t>a</a:t>
            </a:r>
            <a:r>
              <a:rPr spc="0"/>
              <a:t>t</a:t>
            </a:r>
            <a:r>
              <a:rPr spc="-4"/>
              <a:t> </a:t>
            </a:r>
            <a:r>
              <a:rPr spc="0"/>
              <a:t>s</a:t>
            </a:r>
            <a:r>
              <a:rPr spc="-13"/>
              <a:t>om</a:t>
            </a:r>
            <a:r>
              <a:rPr spc="0"/>
              <a:t>e </a:t>
            </a:r>
            <a:r>
              <a:t>poin</a:t>
            </a:r>
            <a:r>
              <a:rPr spc="0"/>
              <a:t>t</a:t>
            </a:r>
            <a:r>
              <a:rPr spc="-4"/>
              <a:t> </a:t>
            </a:r>
            <a:r>
              <a:rPr spc="0"/>
              <a:t>c</a:t>
            </a:r>
            <a:r>
              <a:rPr spc="-13"/>
              <a:t>an</a:t>
            </a:r>
            <a:r>
              <a:rPr spc="-4"/>
              <a:t> </a:t>
            </a:r>
            <a:r>
              <a:rPr spc="-13"/>
              <a:t>b</a:t>
            </a:r>
            <a:r>
              <a:rPr spc="0"/>
              <a:t>e</a:t>
            </a:r>
            <a:r>
              <a:rPr spc="-4"/>
              <a:t> </a:t>
            </a:r>
            <a:r>
              <a:rPr spc="0"/>
              <a:t>see</a:t>
            </a:r>
            <a:r>
              <a:rPr spc="-13"/>
              <a:t>n</a:t>
            </a:r>
            <a:r>
              <a:rPr spc="-4"/>
              <a:t> </a:t>
            </a:r>
            <a:r>
              <a:rPr spc="-13"/>
              <a:t>a</a:t>
            </a:r>
            <a:r>
              <a:rPr spc="0"/>
              <a:t>s</a:t>
            </a:r>
            <a:r>
              <a:rPr spc="-4"/>
              <a:t> </a:t>
            </a:r>
            <a:r>
              <a:rPr spc="0"/>
              <a:t>t</a:t>
            </a:r>
            <a:r>
              <a:t>aking a</a:t>
            </a:r>
            <a:r>
              <a:rPr spc="-4"/>
              <a:t> </a:t>
            </a:r>
            <a:r>
              <a:rPr spc="-13"/>
              <a:t>d</a:t>
            </a:r>
            <a:r>
              <a:rPr spc="0"/>
              <a:t>ot-</a:t>
            </a:r>
            <a:r>
              <a:rPr spc="-13"/>
              <a:t>p</a:t>
            </a:r>
            <a:r>
              <a:rPr spc="0"/>
              <a:t>r</a:t>
            </a:r>
            <a:r>
              <a:rPr spc="-13"/>
              <a:t>odu</a:t>
            </a:r>
            <a:r>
              <a:rPr spc="0"/>
              <a:t>ct</a:t>
            </a:r>
            <a:r>
              <a:rPr spc="-4"/>
              <a:t> </a:t>
            </a:r>
            <a:r>
              <a:rPr spc="-13"/>
              <a:t>b</a:t>
            </a:r>
            <a:r>
              <a:rPr spc="0"/>
              <a:t>etwee</a:t>
            </a:r>
            <a:r>
              <a:rPr spc="-13"/>
              <a:t>n</a:t>
            </a:r>
            <a:r>
              <a:rPr spc="-4"/>
              <a:t> </a:t>
            </a:r>
            <a:r>
              <a:rPr spc="0"/>
              <a:t>t</a:t>
            </a:r>
            <a:r>
              <a:rPr spc="-13"/>
              <a:t>h</a:t>
            </a:r>
            <a:r>
              <a:rPr spc="0"/>
              <a:t>e </a:t>
            </a:r>
            <a:r>
              <a:rPr spc="-13"/>
              <a:t>imag</a:t>
            </a:r>
            <a:r>
              <a:rPr spc="0"/>
              <a:t>e</a:t>
            </a:r>
            <a:r>
              <a:rPr spc="-4"/>
              <a:t> </a:t>
            </a:r>
            <a:r>
              <a:rPr spc="-13"/>
              <a:t>and</a:t>
            </a:r>
            <a:r>
              <a:rPr spc="-4"/>
              <a:t> </a:t>
            </a:r>
            <a:r>
              <a:rPr spc="0"/>
              <a:t>s</a:t>
            </a:r>
            <a:r>
              <a:rPr spc="-13"/>
              <a:t>om</a:t>
            </a:r>
            <a:r>
              <a:rPr spc="0"/>
              <a:t>e</a:t>
            </a:r>
            <a:r>
              <a:rPr spc="-4"/>
              <a:t> </a:t>
            </a:r>
            <a:r>
              <a:rPr spc="0"/>
              <a:t>vector</a:t>
            </a:r>
          </a:p>
          <a:p>
            <a:pPr marL="318742" marR="4558" indent="-307358">
              <a:lnSpc>
                <a:spcPts val="2000"/>
              </a:lnSpc>
              <a:spcBef>
                <a:spcPts val="500"/>
              </a:spcBef>
              <a:buClr>
                <a:srgbClr val="3333CC"/>
              </a:buClr>
              <a:buSzPct val="60000"/>
              <a:buChar char="■"/>
              <a:tabLst>
                <a:tab pos="317500" algn="l"/>
              </a:tabLst>
              <a:defRPr>
                <a:latin typeface="Tahoma"/>
                <a:ea typeface="Tahoma"/>
                <a:cs typeface="Tahoma"/>
                <a:sym typeface="Tahoma"/>
              </a:defRPr>
            </a:pPr>
            <a:r>
              <a:t>F</a:t>
            </a:r>
            <a:r>
              <a:rPr spc="-4"/>
              <a:t>ilter</a:t>
            </a:r>
            <a:r>
              <a:rPr spc="-9"/>
              <a:t>ing</a:t>
            </a:r>
            <a:r>
              <a:rPr spc="-4"/>
              <a:t> </a:t>
            </a:r>
            <a:r>
              <a:t>t</a:t>
            </a:r>
            <a:r>
              <a:rPr spc="-13"/>
              <a:t>h</a:t>
            </a:r>
            <a:r>
              <a:t>e</a:t>
            </a:r>
            <a:r>
              <a:rPr spc="-4"/>
              <a:t> </a:t>
            </a:r>
            <a:r>
              <a:rPr spc="-13"/>
              <a:t>imag</a:t>
            </a:r>
            <a:r>
              <a:t>e</a:t>
            </a:r>
            <a:r>
              <a:rPr spc="-4"/>
              <a:t> i</a:t>
            </a:r>
            <a:r>
              <a:t>s</a:t>
            </a:r>
            <a:r>
              <a:rPr spc="-4"/>
              <a:t> </a:t>
            </a:r>
            <a:r>
              <a:rPr spc="-13"/>
              <a:t>a</a:t>
            </a:r>
            <a:r>
              <a:rPr spc="-4"/>
              <a:t> </a:t>
            </a:r>
            <a:r>
              <a:t>set</a:t>
            </a:r>
            <a:r>
              <a:rPr spc="-4"/>
              <a:t> </a:t>
            </a:r>
            <a:r>
              <a:t>of </a:t>
            </a:r>
            <a:r>
              <a:rPr spc="-13"/>
              <a:t>d</a:t>
            </a:r>
            <a:r>
              <a:t>ot</a:t>
            </a:r>
            <a:r>
              <a:rPr spc="-4"/>
              <a:t> </a:t>
            </a:r>
            <a:r>
              <a:rPr spc="-13"/>
              <a:t>p</a:t>
            </a:r>
            <a:r>
              <a:t>r</a:t>
            </a:r>
            <a:r>
              <a:rPr spc="-13"/>
              <a:t>odu</a:t>
            </a:r>
            <a:r>
              <a:t>cts</a:t>
            </a:r>
          </a:p>
        </p:txBody>
      </p:sp>
      <p:sp>
        <p:nvSpPr>
          <p:cNvPr id="2992" name="object 6"/>
          <p:cNvSpPr txBox="1"/>
          <p:nvPr/>
        </p:nvSpPr>
        <p:spPr>
          <a:xfrm>
            <a:off x="4920672" y="1748368"/>
            <a:ext cx="1039669"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18742" indent="-307358">
              <a:buClr>
                <a:srgbClr val="3333CC"/>
              </a:buClr>
              <a:buSzPct val="60000"/>
              <a:buChar char="■"/>
              <a:tabLst>
                <a:tab pos="317500" algn="l"/>
              </a:tabLst>
              <a:defRPr spc="-9">
                <a:latin typeface="Tahoma"/>
                <a:ea typeface="Tahoma"/>
                <a:cs typeface="Tahoma"/>
                <a:sym typeface="Tahoma"/>
              </a:defRPr>
            </a:lvl1pPr>
          </a:lstStyle>
          <a:p>
            <a:pPr/>
            <a:r>
              <a:t>Insight</a:t>
            </a:r>
          </a:p>
        </p:txBody>
      </p:sp>
      <p:sp>
        <p:nvSpPr>
          <p:cNvPr id="2993" name="object 7"/>
          <p:cNvSpPr txBox="1"/>
          <p:nvPr/>
        </p:nvSpPr>
        <p:spPr>
          <a:xfrm>
            <a:off x="5336311" y="2061886"/>
            <a:ext cx="2779569" cy="977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261825" marR="142294" indent="-250442">
              <a:lnSpc>
                <a:spcPts val="1800"/>
              </a:lnSpc>
              <a:buClr>
                <a:srgbClr val="FF0000"/>
              </a:buClr>
              <a:buSzPct val="52776"/>
              <a:buChar char="■"/>
              <a:tabLst>
                <a:tab pos="266700" algn="l"/>
              </a:tabLst>
              <a:defRPr sz="1600">
                <a:latin typeface="Tahoma"/>
                <a:ea typeface="Tahoma"/>
                <a:cs typeface="Tahoma"/>
                <a:sym typeface="Tahoma"/>
              </a:defRPr>
            </a:pPr>
            <a:r>
              <a:t>f</a:t>
            </a:r>
            <a:r>
              <a:rPr spc="-4"/>
              <a:t>ilters </a:t>
            </a:r>
            <a:r>
              <a:rPr spc="-9"/>
              <a:t>look</a:t>
            </a:r>
            <a:r>
              <a:rPr spc="-4"/>
              <a:t> li</a:t>
            </a:r>
            <a:r>
              <a:t>ke</a:t>
            </a:r>
            <a:r>
              <a:rPr spc="-4"/>
              <a:t> </a:t>
            </a:r>
            <a:r>
              <a:t>t</a:t>
            </a:r>
            <a:r>
              <a:rPr spc="-9"/>
              <a:t>h</a:t>
            </a:r>
            <a:r>
              <a:t>e</a:t>
            </a:r>
            <a:r>
              <a:rPr spc="-4"/>
              <a:t> </a:t>
            </a:r>
            <a:r>
              <a:t>effects t</a:t>
            </a:r>
            <a:r>
              <a:rPr spc="-9"/>
              <a:t>h</a:t>
            </a:r>
            <a:r>
              <a:t>ey</a:t>
            </a:r>
            <a:r>
              <a:rPr spc="-4"/>
              <a:t> </a:t>
            </a:r>
            <a:r>
              <a:rPr spc="-9"/>
              <a:t>a</a:t>
            </a:r>
            <a:r>
              <a:t>re</a:t>
            </a:r>
            <a:r>
              <a:rPr spc="-4"/>
              <a:t> </a:t>
            </a:r>
            <a:r>
              <a:rPr spc="-9"/>
              <a:t>in</a:t>
            </a:r>
            <a:r>
              <a:t>te</a:t>
            </a:r>
            <a:r>
              <a:rPr spc="-9"/>
              <a:t>nd</a:t>
            </a:r>
            <a:r>
              <a:t>e</a:t>
            </a:r>
            <a:r>
              <a:rPr spc="-9"/>
              <a:t>d</a:t>
            </a:r>
            <a:r>
              <a:rPr spc="-4"/>
              <a:t> </a:t>
            </a:r>
            <a:r>
              <a:t>t</a:t>
            </a:r>
            <a:r>
              <a:rPr spc="-9"/>
              <a:t>o</a:t>
            </a:r>
            <a:r>
              <a:rPr spc="-4"/>
              <a:t> </a:t>
            </a:r>
            <a:r>
              <a:t>f</a:t>
            </a:r>
            <a:r>
              <a:rPr spc="-9"/>
              <a:t>ind</a:t>
            </a:r>
          </a:p>
          <a:p>
            <a:pPr marL="261825" marR="4558" indent="-250442">
              <a:spcBef>
                <a:spcPts val="300"/>
              </a:spcBef>
              <a:buClr>
                <a:srgbClr val="FF0000"/>
              </a:buClr>
              <a:buSzPct val="52776"/>
              <a:buChar char="■"/>
              <a:tabLst>
                <a:tab pos="266700" algn="l"/>
              </a:tabLst>
              <a:defRPr sz="1600">
                <a:latin typeface="Tahoma"/>
                <a:ea typeface="Tahoma"/>
                <a:cs typeface="Tahoma"/>
                <a:sym typeface="Tahoma"/>
              </a:defRPr>
            </a:pPr>
            <a:r>
              <a:t>f</a:t>
            </a:r>
            <a:r>
              <a:rPr spc="-4"/>
              <a:t>ilters </a:t>
            </a:r>
            <a:r>
              <a:t>f</a:t>
            </a:r>
            <a:r>
              <a:rPr spc="-9"/>
              <a:t>ind</a:t>
            </a:r>
            <a:r>
              <a:rPr spc="-4"/>
              <a:t> </a:t>
            </a:r>
            <a:r>
              <a:t>effects</a:t>
            </a:r>
            <a:r>
              <a:rPr spc="-4"/>
              <a:t> </a:t>
            </a:r>
            <a:r>
              <a:t>t</a:t>
            </a:r>
            <a:r>
              <a:rPr spc="-9"/>
              <a:t>h</a:t>
            </a:r>
            <a:r>
              <a:t>ey</a:t>
            </a:r>
            <a:r>
              <a:rPr spc="-4"/>
              <a:t> </a:t>
            </a:r>
            <a:r>
              <a:rPr spc="-9"/>
              <a:t>look</a:t>
            </a:r>
            <a:r>
              <a:rPr spc="-4"/>
              <a:t> li</a:t>
            </a:r>
            <a:r>
              <a:t>ke</a:t>
            </a:r>
          </a:p>
        </p:txBody>
      </p:sp>
      <p:sp>
        <p:nvSpPr>
          <p:cNvPr id="2994" name="object 8"/>
          <p:cNvSpPr/>
          <p:nvPr/>
        </p:nvSpPr>
        <p:spPr>
          <a:xfrm>
            <a:off x="415636" y="4504775"/>
            <a:ext cx="2008909" cy="1949824"/>
          </a:xfrm>
          <a:prstGeom prst="rect">
            <a:avLst/>
          </a:prstGeom>
          <a:blipFill>
            <a:blip r:embed="rId2"/>
            <a:stretch>
              <a:fillRect/>
            </a:stretch>
          </a:blipFill>
          <a:ln w="12700">
            <a:miter lim="400000"/>
          </a:ln>
        </p:spPr>
        <p:txBody>
          <a:bodyPr lIns="45719" rIns="45719"/>
          <a:lstStyle/>
          <a:p>
            <a:pPr>
              <a:defRPr>
                <a:latin typeface="Arial"/>
                <a:ea typeface="Arial"/>
                <a:cs typeface="Arial"/>
                <a:sym typeface="Arial"/>
              </a:defRPr>
            </a:pPr>
          </a:p>
        </p:txBody>
      </p:sp>
      <p:sp>
        <p:nvSpPr>
          <p:cNvPr id="2995" name="object 9"/>
          <p:cNvSpPr/>
          <p:nvPr/>
        </p:nvSpPr>
        <p:spPr>
          <a:xfrm>
            <a:off x="6719457" y="4504775"/>
            <a:ext cx="2008908" cy="1949824"/>
          </a:xfrm>
          <a:prstGeom prst="rect">
            <a:avLst/>
          </a:prstGeom>
          <a:blipFill>
            <a:blip r:embed="rId3"/>
            <a:stretch>
              <a:fillRect/>
            </a:stretch>
          </a:blipFill>
          <a:ln w="12700">
            <a:miter lim="400000"/>
          </a:ln>
        </p:spPr>
        <p:txBody>
          <a:bodyPr lIns="45719" rIns="45719"/>
          <a:lstStyle/>
          <a:p>
            <a:pPr>
              <a:defRPr>
                <a:latin typeface="Arial"/>
                <a:ea typeface="Arial"/>
                <a:cs typeface="Arial"/>
                <a:sym typeface="Arial"/>
              </a:defRPr>
            </a:pP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7" name="object 3"/>
          <p:cNvSpPr txBox="1"/>
          <p:nvPr>
            <p:ph type="title"/>
          </p:nvPr>
        </p:nvSpPr>
        <p:spPr>
          <a:xfrm>
            <a:off x="755071" y="381000"/>
            <a:ext cx="7772401" cy="523221"/>
          </a:xfrm>
          <a:prstGeom prst="rect">
            <a:avLst/>
          </a:prstGeom>
        </p:spPr>
        <p:txBody>
          <a:bodyPr lIns="0" tIns="0" rIns="0" bIns="0"/>
          <a:lstStyle/>
          <a:p>
            <a:pPr indent="607887"/>
            <a:r>
              <a:t>F</a:t>
            </a:r>
            <a:r>
              <a:rPr spc="-100"/>
              <a:t>ilter </a:t>
            </a:r>
            <a:r>
              <a:t>B</a:t>
            </a:r>
            <a:r>
              <a:rPr spc="-100"/>
              <a:t>an</a:t>
            </a:r>
            <a:r>
              <a:t>k</a:t>
            </a:r>
          </a:p>
        </p:txBody>
      </p:sp>
      <p:sp>
        <p:nvSpPr>
          <p:cNvPr id="2998" name="object 4"/>
          <p:cNvSpPr/>
          <p:nvPr/>
        </p:nvSpPr>
        <p:spPr>
          <a:xfrm>
            <a:off x="900545" y="1613651"/>
            <a:ext cx="7481452" cy="2767853"/>
          </a:xfrm>
          <a:prstGeom prst="rect">
            <a:avLst/>
          </a:prstGeom>
          <a:blipFill>
            <a:blip r:embed="rId2"/>
            <a:stretch>
              <a:fillRect/>
            </a:stretch>
          </a:blipFill>
          <a:ln w="12700">
            <a:miter lim="400000"/>
          </a:ln>
        </p:spPr>
        <p:txBody>
          <a:bodyPr lIns="45719" rIns="45719"/>
          <a:lstStyle/>
          <a:p>
            <a:pPr>
              <a:defRPr>
                <a:latin typeface="Arial"/>
                <a:ea typeface="Arial"/>
                <a:cs typeface="Arial"/>
                <a:sym typeface="Arial"/>
              </a:defRPr>
            </a:pPr>
          </a:p>
        </p:txBody>
      </p:sp>
      <p:sp>
        <p:nvSpPr>
          <p:cNvPr id="2999" name="object 5"/>
          <p:cNvSpPr txBox="1"/>
          <p:nvPr/>
        </p:nvSpPr>
        <p:spPr>
          <a:xfrm>
            <a:off x="1026966" y="5013393"/>
            <a:ext cx="5264729" cy="45454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4558" indent="11384">
              <a:lnSpc>
                <a:spcPts val="1800"/>
              </a:lnSpc>
              <a:defRPr sz="1600">
                <a:latin typeface="Arial"/>
                <a:ea typeface="Arial"/>
                <a:cs typeface="Arial"/>
                <a:sym typeface="Arial"/>
              </a:defRPr>
            </a:pPr>
            <a:r>
              <a:t>Leung</a:t>
            </a:r>
            <a:r>
              <a:rPr spc="-4"/>
              <a:t> </a:t>
            </a:r>
            <a:r>
              <a:rPr spc="-13"/>
              <a:t>&amp;</a:t>
            </a:r>
            <a:r>
              <a:rPr spc="-4"/>
              <a:t> </a:t>
            </a:r>
            <a:r>
              <a:t>Mali</a:t>
            </a:r>
            <a:r>
              <a:rPr spc="-9"/>
              <a:t>k,</a:t>
            </a:r>
            <a:r>
              <a:rPr spc="-4"/>
              <a:t> </a:t>
            </a:r>
            <a:r>
              <a:t>Represen</a:t>
            </a:r>
            <a:r>
              <a:rPr spc="-4"/>
              <a:t>t</a:t>
            </a:r>
            <a:r>
              <a:t>ing</a:t>
            </a:r>
            <a:r>
              <a:rPr spc="-4"/>
              <a:t> </a:t>
            </a:r>
            <a:r>
              <a:t>and</a:t>
            </a:r>
            <a:r>
              <a:rPr spc="-4"/>
              <a:t> </a:t>
            </a:r>
            <a:r>
              <a:t>Recognizing</a:t>
            </a:r>
            <a:r>
              <a:rPr spc="-4"/>
              <a:t> t</a:t>
            </a:r>
            <a:r>
              <a:t>he</a:t>
            </a:r>
            <a:r>
              <a:rPr spc="-4"/>
              <a:t> </a:t>
            </a:r>
            <a:r>
              <a:rPr spc="-45"/>
              <a:t>V</a:t>
            </a:r>
            <a:r>
              <a:t>isual Apperance</a:t>
            </a:r>
            <a:r>
              <a:rPr spc="-4"/>
              <a:t> </a:t>
            </a:r>
            <a:r>
              <a:t>using</a:t>
            </a:r>
            <a:r>
              <a:rPr spc="-4"/>
              <a:t> </a:t>
            </a:r>
            <a:r>
              <a:t>3D</a:t>
            </a:r>
            <a:r>
              <a:rPr spc="-31"/>
              <a:t> </a:t>
            </a:r>
            <a:r>
              <a:rPr spc="-193"/>
              <a:t>T</a:t>
            </a:r>
            <a:r>
              <a:t>e</a:t>
            </a:r>
            <a:r>
              <a:rPr spc="-9"/>
              <a:t>xt</a:t>
            </a:r>
            <a:r>
              <a:t>on</a:t>
            </a:r>
            <a:r>
              <a:rPr spc="-9"/>
              <a:t>s,</a:t>
            </a:r>
            <a:r>
              <a:rPr spc="-4"/>
              <a:t> I</a:t>
            </a:r>
            <a:r>
              <a:t>JC</a:t>
            </a:r>
            <a:r>
              <a:rPr spc="-13"/>
              <a:t>V</a:t>
            </a:r>
            <a:r>
              <a:rPr spc="-4"/>
              <a:t> </a:t>
            </a:r>
            <a:r>
              <a:t>2001</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1" name="Rectangle 2"/>
          <p:cNvSpPr txBox="1"/>
          <p:nvPr>
            <p:ph type="title"/>
          </p:nvPr>
        </p:nvSpPr>
        <p:spPr>
          <a:prstGeom prst="rect">
            <a:avLst/>
          </a:prstGeom>
        </p:spPr>
        <p:txBody>
          <a:bodyPr/>
          <a:lstStyle/>
          <a:p>
            <a:pPr/>
            <a:r>
              <a:t>Learning to detect boundaries</a:t>
            </a:r>
          </a:p>
        </p:txBody>
      </p:sp>
      <p:sp>
        <p:nvSpPr>
          <p:cNvPr id="3002" name="Rectangle 3"/>
          <p:cNvSpPr txBox="1"/>
          <p:nvPr>
            <p:ph type="body" sz="quarter" idx="1"/>
          </p:nvPr>
        </p:nvSpPr>
        <p:spPr>
          <a:xfrm>
            <a:off x="685800" y="5641975"/>
            <a:ext cx="7772400" cy="838200"/>
          </a:xfrm>
          <a:prstGeom prst="rect">
            <a:avLst/>
          </a:prstGeom>
        </p:spPr>
        <p:txBody>
          <a:bodyPr/>
          <a:lstStyle/>
          <a:p>
            <a:pPr/>
            <a:r>
              <a:t>Berkeley segmentation database:</a:t>
            </a:r>
            <a:br/>
            <a:r>
              <a:rPr sz="1600" u="sng">
                <a:solidFill>
                  <a:srgbClr val="0000FF"/>
                </a:solidFill>
                <a:uFill>
                  <a:solidFill>
                    <a:srgbClr val="0000FF"/>
                  </a:solidFill>
                </a:uFill>
                <a:hlinkClick r:id="rId2" invalidUrl="" action="" tgtFrame="" tooltip="" history="1" highlightClick="0" endSnd="0"/>
              </a:rPr>
              <a:t>http://www.eecs.berkeley.edu/Research/Projects/CS/vision/grouping/segbench/</a:t>
            </a:r>
          </a:p>
        </p:txBody>
      </p:sp>
      <p:pic>
        <p:nvPicPr>
          <p:cNvPr id="3003" name="Picture 4" descr="Picture 4"/>
          <p:cNvPicPr>
            <a:picLocks noChangeAspect="1"/>
          </p:cNvPicPr>
          <p:nvPr/>
        </p:nvPicPr>
        <p:blipFill>
          <a:blip r:embed="rId3">
            <a:extLst/>
          </a:blip>
          <a:stretch>
            <a:fillRect/>
          </a:stretch>
        </p:blipFill>
        <p:spPr>
          <a:xfrm>
            <a:off x="461962" y="1603375"/>
            <a:ext cx="2662238" cy="1776414"/>
          </a:xfrm>
          <a:prstGeom prst="rect">
            <a:avLst/>
          </a:prstGeom>
          <a:ln w="12700">
            <a:miter lim="400000"/>
          </a:ln>
        </p:spPr>
      </p:pic>
      <p:pic>
        <p:nvPicPr>
          <p:cNvPr id="3004" name="Picture 5" descr="Picture 5"/>
          <p:cNvPicPr>
            <a:picLocks noChangeAspect="1"/>
          </p:cNvPicPr>
          <p:nvPr/>
        </p:nvPicPr>
        <p:blipFill>
          <a:blip r:embed="rId4">
            <a:extLst/>
          </a:blip>
          <a:stretch>
            <a:fillRect/>
          </a:stretch>
        </p:blipFill>
        <p:spPr>
          <a:xfrm>
            <a:off x="3276600" y="1603375"/>
            <a:ext cx="2667000" cy="1779589"/>
          </a:xfrm>
          <a:prstGeom prst="rect">
            <a:avLst/>
          </a:prstGeom>
          <a:ln w="12700">
            <a:miter lim="400000"/>
          </a:ln>
        </p:spPr>
      </p:pic>
      <p:pic>
        <p:nvPicPr>
          <p:cNvPr id="3005" name="Picture 6" descr="Picture 6"/>
          <p:cNvPicPr>
            <a:picLocks noChangeAspect="1"/>
          </p:cNvPicPr>
          <p:nvPr/>
        </p:nvPicPr>
        <p:blipFill>
          <a:blip r:embed="rId5">
            <a:extLst/>
          </a:blip>
          <a:stretch>
            <a:fillRect/>
          </a:stretch>
        </p:blipFill>
        <p:spPr>
          <a:xfrm>
            <a:off x="6089650" y="1603375"/>
            <a:ext cx="2673350" cy="1784350"/>
          </a:xfrm>
          <a:prstGeom prst="rect">
            <a:avLst/>
          </a:prstGeom>
          <a:ln>
            <a:solidFill>
              <a:srgbClr val="000000"/>
            </a:solidFill>
            <a:miter/>
          </a:ln>
        </p:spPr>
      </p:pic>
      <p:pic>
        <p:nvPicPr>
          <p:cNvPr id="3006" name="Picture 8" descr="Picture 8"/>
          <p:cNvPicPr>
            <a:picLocks noChangeAspect="1"/>
          </p:cNvPicPr>
          <p:nvPr/>
        </p:nvPicPr>
        <p:blipFill>
          <a:blip r:embed="rId6">
            <a:extLst/>
          </a:blip>
          <a:stretch>
            <a:fillRect/>
          </a:stretch>
        </p:blipFill>
        <p:spPr>
          <a:xfrm>
            <a:off x="457200" y="3557587"/>
            <a:ext cx="2667000" cy="1779588"/>
          </a:xfrm>
          <a:prstGeom prst="rect">
            <a:avLst/>
          </a:prstGeom>
          <a:ln w="12700">
            <a:miter lim="400000"/>
          </a:ln>
        </p:spPr>
      </p:pic>
      <p:pic>
        <p:nvPicPr>
          <p:cNvPr id="3007" name="Picture 9" descr="Picture 9"/>
          <p:cNvPicPr>
            <a:picLocks noChangeAspect="1"/>
          </p:cNvPicPr>
          <p:nvPr/>
        </p:nvPicPr>
        <p:blipFill>
          <a:blip r:embed="rId7">
            <a:extLst/>
          </a:blip>
          <a:stretch>
            <a:fillRect/>
          </a:stretch>
        </p:blipFill>
        <p:spPr>
          <a:xfrm>
            <a:off x="3276600" y="3557587"/>
            <a:ext cx="2667000" cy="1779588"/>
          </a:xfrm>
          <a:prstGeom prst="rect">
            <a:avLst/>
          </a:prstGeom>
          <a:ln w="12700">
            <a:miter lim="400000"/>
          </a:ln>
        </p:spPr>
      </p:pic>
      <p:pic>
        <p:nvPicPr>
          <p:cNvPr id="3008" name="Picture 10" descr="Picture 10"/>
          <p:cNvPicPr>
            <a:picLocks noChangeAspect="1"/>
          </p:cNvPicPr>
          <p:nvPr/>
        </p:nvPicPr>
        <p:blipFill>
          <a:blip r:embed="rId8">
            <a:extLst/>
          </a:blip>
          <a:stretch>
            <a:fillRect/>
          </a:stretch>
        </p:blipFill>
        <p:spPr>
          <a:xfrm>
            <a:off x="6089650" y="3557587"/>
            <a:ext cx="2667000" cy="1779588"/>
          </a:xfrm>
          <a:prstGeom prst="rect">
            <a:avLst/>
          </a:prstGeom>
          <a:ln>
            <a:solidFill>
              <a:srgbClr val="000000"/>
            </a:solidFill>
            <a:miter/>
          </a:ln>
        </p:spPr>
      </p:pic>
      <p:sp>
        <p:nvSpPr>
          <p:cNvPr id="3009" name="Text Box 11"/>
          <p:cNvSpPr txBox="1"/>
          <p:nvPr/>
        </p:nvSpPr>
        <p:spPr>
          <a:xfrm>
            <a:off x="1346200" y="1146175"/>
            <a:ext cx="726763"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a:r>
              <a:t>image</a:t>
            </a:r>
          </a:p>
        </p:txBody>
      </p:sp>
      <p:sp>
        <p:nvSpPr>
          <p:cNvPr id="3010" name="Text Box 12"/>
          <p:cNvSpPr txBox="1"/>
          <p:nvPr/>
        </p:nvSpPr>
        <p:spPr>
          <a:xfrm>
            <a:off x="3473450" y="1143000"/>
            <a:ext cx="2239117"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a:r>
              <a:t>human segmentation</a:t>
            </a:r>
          </a:p>
        </p:txBody>
      </p:sp>
      <p:sp>
        <p:nvSpPr>
          <p:cNvPr id="3011" name="Text Box 13"/>
          <p:cNvSpPr txBox="1"/>
          <p:nvPr/>
        </p:nvSpPr>
        <p:spPr>
          <a:xfrm>
            <a:off x="6318250" y="1146175"/>
            <a:ext cx="206130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latin typeface="Arial"/>
                <a:ea typeface="Arial"/>
                <a:cs typeface="Arial"/>
                <a:sym typeface="Arial"/>
              </a:defRPr>
            </a:lvl1pPr>
          </a:lstStyle>
          <a:p>
            <a:pPr/>
            <a:r>
              <a:t>gradient magnitude</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3" name="Title 1"/>
          <p:cNvSpPr txBox="1"/>
          <p:nvPr>
            <p:ph type="title"/>
          </p:nvPr>
        </p:nvSpPr>
        <p:spPr>
          <a:prstGeom prst="rect">
            <a:avLst/>
          </a:prstGeom>
        </p:spPr>
        <p:txBody>
          <a:bodyPr/>
          <a:lstStyle/>
          <a:p>
            <a:pPr/>
            <a:r>
              <a:t>pB boundary detector</a:t>
            </a:r>
          </a:p>
        </p:txBody>
      </p:sp>
      <p:pic>
        <p:nvPicPr>
          <p:cNvPr id="3014" name="Picture 2" descr="Picture 2"/>
          <p:cNvPicPr>
            <a:picLocks noChangeAspect="1"/>
          </p:cNvPicPr>
          <p:nvPr/>
        </p:nvPicPr>
        <p:blipFill>
          <a:blip r:embed="rId2">
            <a:extLst/>
          </a:blip>
          <a:stretch>
            <a:fillRect/>
          </a:stretch>
        </p:blipFill>
        <p:spPr>
          <a:xfrm>
            <a:off x="838200" y="1303864"/>
            <a:ext cx="7086601" cy="5268387"/>
          </a:xfrm>
          <a:prstGeom prst="rect">
            <a:avLst/>
          </a:prstGeom>
          <a:ln w="12700">
            <a:miter lim="400000"/>
          </a:ln>
        </p:spPr>
      </p:pic>
      <p:sp>
        <p:nvSpPr>
          <p:cNvPr id="3015" name="Rectangle 4"/>
          <p:cNvSpPr/>
          <p:nvPr/>
        </p:nvSpPr>
        <p:spPr>
          <a:xfrm>
            <a:off x="3276600" y="3200400"/>
            <a:ext cx="5562600" cy="3429000"/>
          </a:xfrm>
          <a:prstGeom prst="rect">
            <a:avLst/>
          </a:prstGeom>
          <a:solidFill>
            <a:srgbClr val="F2F2F2"/>
          </a:solidFill>
          <a:ln w="25400">
            <a:solidFill>
              <a:srgbClr val="FFFFFF"/>
            </a:solidFill>
          </a:ln>
        </p:spPr>
        <p:txBody>
          <a:bodyPr lIns="45719" rIns="45719" anchor="ctr"/>
          <a:lstStyle/>
          <a:p>
            <a:pPr algn="ctr" defTabSz="914400">
              <a:defRPr>
                <a:solidFill>
                  <a:srgbClr val="FFFFFF"/>
                </a:solidFill>
              </a:defRPr>
            </a:pPr>
          </a:p>
        </p:txBody>
      </p:sp>
      <p:sp>
        <p:nvSpPr>
          <p:cNvPr id="3016" name="TextBox 5"/>
          <p:cNvSpPr txBox="1"/>
          <p:nvPr/>
        </p:nvSpPr>
        <p:spPr>
          <a:xfrm>
            <a:off x="6248400" y="6172200"/>
            <a:ext cx="2178730"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lstStyle>
          <a:p>
            <a:pPr/>
            <a:r>
              <a:t>Figure from Fowlkes</a:t>
            </a:r>
          </a:p>
        </p:txBody>
      </p:sp>
      <p:sp>
        <p:nvSpPr>
          <p:cNvPr id="3017" name="Rectangle 6"/>
          <p:cNvSpPr/>
          <p:nvPr/>
        </p:nvSpPr>
        <p:spPr>
          <a:xfrm>
            <a:off x="6037605" y="2895600"/>
            <a:ext cx="1600201" cy="457200"/>
          </a:xfrm>
          <a:prstGeom prst="rect">
            <a:avLst/>
          </a:prstGeom>
          <a:solidFill>
            <a:srgbClr val="F2F2F2"/>
          </a:solidFill>
          <a:ln w="25400">
            <a:solidFill>
              <a:srgbClr val="FFFFFF"/>
            </a:solidFill>
          </a:ln>
        </p:spPr>
        <p:txBody>
          <a:bodyPr lIns="45719" rIns="45719" anchor="ctr"/>
          <a:lstStyle/>
          <a:p>
            <a:pPr algn="ctr" defTabSz="914400">
              <a:defRPr>
                <a:solidFill>
                  <a:srgbClr val="FFFFFF"/>
                </a:solidFill>
              </a:defRPr>
            </a:pPr>
          </a:p>
        </p:txBody>
      </p:sp>
      <p:sp>
        <p:nvSpPr>
          <p:cNvPr id="3018" name="TextBox 7"/>
          <p:cNvSpPr txBox="1"/>
          <p:nvPr/>
        </p:nvSpPr>
        <p:spPr>
          <a:xfrm>
            <a:off x="3429000" y="4876800"/>
            <a:ext cx="5342782" cy="1424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400"/>
            <a:r>
              <a:t>Martin, Fowlkes, Malik 2004: Learning to Detection Natural Boundaries…</a:t>
            </a:r>
          </a:p>
          <a:p>
            <a:pPr defTabSz="914400"/>
            <a:r>
              <a:rPr u="sng">
                <a:solidFill>
                  <a:srgbClr val="0000FF"/>
                </a:solidFill>
                <a:uFill>
                  <a:solidFill>
                    <a:srgbClr val="0000FF"/>
                  </a:solidFill>
                </a:uFill>
                <a:hlinkClick r:id="rId3" invalidUrl="" action="" tgtFrame="" tooltip="" history="1" highlightClick="0" endSnd="0"/>
              </a:rPr>
              <a:t>http://www.eecs.berkeley.edu/Research/Projects/CS/vision/grouping/papers/mfm-pami-boundary.pdf</a:t>
            </a:r>
            <a:r>
              <a:t> </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0" name="Title 1"/>
          <p:cNvSpPr txBox="1"/>
          <p:nvPr>
            <p:ph type="title"/>
          </p:nvPr>
        </p:nvSpPr>
        <p:spPr>
          <a:prstGeom prst="rect">
            <a:avLst/>
          </a:prstGeom>
        </p:spPr>
        <p:txBody>
          <a:bodyPr/>
          <a:lstStyle/>
          <a:p>
            <a:pPr/>
            <a:r>
              <a:t>pB Boundary Detector</a:t>
            </a:r>
          </a:p>
        </p:txBody>
      </p:sp>
      <p:pic>
        <p:nvPicPr>
          <p:cNvPr id="3021" name="Picture 2" descr="Picture 2"/>
          <p:cNvPicPr>
            <a:picLocks noChangeAspect="1"/>
          </p:cNvPicPr>
          <p:nvPr/>
        </p:nvPicPr>
        <p:blipFill>
          <a:blip r:embed="rId2">
            <a:extLst/>
          </a:blip>
          <a:stretch>
            <a:fillRect/>
          </a:stretch>
        </p:blipFill>
        <p:spPr>
          <a:xfrm>
            <a:off x="838200" y="1219200"/>
            <a:ext cx="6477000" cy="4391474"/>
          </a:xfrm>
          <a:prstGeom prst="rect">
            <a:avLst/>
          </a:prstGeom>
          <a:ln w="12700">
            <a:miter lim="400000"/>
          </a:ln>
        </p:spPr>
      </p:pic>
      <p:sp>
        <p:nvSpPr>
          <p:cNvPr id="3022" name="Rectangle 2"/>
          <p:cNvSpPr txBox="1"/>
          <p:nvPr/>
        </p:nvSpPr>
        <p:spPr>
          <a:xfrm>
            <a:off x="838200" y="5610673"/>
            <a:ext cx="7162800" cy="891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914400"/>
            <a:r>
              <a:t>- Estimate Posterior probability of boundary passing through centre point based on local patch based features</a:t>
            </a:r>
          </a:p>
          <a:p>
            <a:pPr defTabSz="914400"/>
            <a:r>
              <a:t>- Using a Supervised Learning based framework</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4" name="Title 1"/>
          <p:cNvSpPr txBox="1"/>
          <p:nvPr>
            <p:ph type="title"/>
          </p:nvPr>
        </p:nvSpPr>
        <p:spPr>
          <a:xfrm>
            <a:off x="457200" y="-228600"/>
            <a:ext cx="8229600" cy="914400"/>
          </a:xfrm>
          <a:prstGeom prst="rect">
            <a:avLst/>
          </a:prstGeom>
        </p:spPr>
        <p:txBody>
          <a:bodyPr/>
          <a:lstStyle>
            <a:lvl1pPr>
              <a:defRPr sz="3200"/>
            </a:lvl1pPr>
          </a:lstStyle>
          <a:p>
            <a:pPr/>
            <a:r>
              <a:t>Results</a:t>
            </a:r>
          </a:p>
        </p:txBody>
      </p:sp>
      <p:pic>
        <p:nvPicPr>
          <p:cNvPr id="3025" name="Picture 2" descr="Picture 2"/>
          <p:cNvPicPr>
            <a:picLocks noChangeAspect="1"/>
          </p:cNvPicPr>
          <p:nvPr/>
        </p:nvPicPr>
        <p:blipFill>
          <a:blip r:embed="rId2">
            <a:extLst/>
          </a:blip>
          <a:stretch>
            <a:fillRect/>
          </a:stretch>
        </p:blipFill>
        <p:spPr>
          <a:xfrm>
            <a:off x="5254" y="533400"/>
            <a:ext cx="4581526" cy="3057526"/>
          </a:xfrm>
          <a:prstGeom prst="rect">
            <a:avLst/>
          </a:prstGeom>
          <a:ln w="12700">
            <a:miter lim="400000"/>
          </a:ln>
        </p:spPr>
      </p:pic>
      <p:pic>
        <p:nvPicPr>
          <p:cNvPr id="3026" name="Picture 4" descr="Picture 4"/>
          <p:cNvPicPr>
            <a:picLocks noChangeAspect="1"/>
          </p:cNvPicPr>
          <p:nvPr/>
        </p:nvPicPr>
        <p:blipFill>
          <a:blip r:embed="rId3">
            <a:extLst/>
          </a:blip>
          <a:stretch>
            <a:fillRect/>
          </a:stretch>
        </p:blipFill>
        <p:spPr>
          <a:xfrm>
            <a:off x="5254" y="3800473"/>
            <a:ext cx="4581526" cy="3057527"/>
          </a:xfrm>
          <a:prstGeom prst="rect">
            <a:avLst/>
          </a:prstGeom>
          <a:ln w="12700">
            <a:miter lim="400000"/>
          </a:ln>
        </p:spPr>
      </p:pic>
      <p:sp>
        <p:nvSpPr>
          <p:cNvPr id="3027" name="TextBox 3"/>
          <p:cNvSpPr txBox="1"/>
          <p:nvPr/>
        </p:nvSpPr>
        <p:spPr>
          <a:xfrm>
            <a:off x="7882" y="3936124"/>
            <a:ext cx="149371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Human (0.95)</a:t>
            </a:r>
          </a:p>
        </p:txBody>
      </p:sp>
      <p:pic>
        <p:nvPicPr>
          <p:cNvPr id="3028" name="Picture 6" descr="Picture 6"/>
          <p:cNvPicPr>
            <a:picLocks noChangeAspect="1"/>
          </p:cNvPicPr>
          <p:nvPr/>
        </p:nvPicPr>
        <p:blipFill>
          <a:blip r:embed="rId4">
            <a:extLst/>
          </a:blip>
          <a:stretch>
            <a:fillRect/>
          </a:stretch>
        </p:blipFill>
        <p:spPr>
          <a:xfrm>
            <a:off x="4848711" y="2456377"/>
            <a:ext cx="4304814" cy="2872860"/>
          </a:xfrm>
          <a:prstGeom prst="rect">
            <a:avLst/>
          </a:prstGeom>
          <a:ln w="12700">
            <a:miter lim="400000"/>
          </a:ln>
        </p:spPr>
      </p:pic>
      <p:sp>
        <p:nvSpPr>
          <p:cNvPr id="3029" name="TextBox 7"/>
          <p:cNvSpPr txBox="1"/>
          <p:nvPr/>
        </p:nvSpPr>
        <p:spPr>
          <a:xfrm>
            <a:off x="4861848" y="2464579"/>
            <a:ext cx="1039303"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Pb (0.88)</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1" name="Title 1"/>
          <p:cNvSpPr txBox="1"/>
          <p:nvPr>
            <p:ph type="title"/>
          </p:nvPr>
        </p:nvSpPr>
        <p:spPr>
          <a:xfrm>
            <a:off x="457200" y="-228600"/>
            <a:ext cx="8229600" cy="914400"/>
          </a:xfrm>
          <a:prstGeom prst="rect">
            <a:avLst/>
          </a:prstGeom>
        </p:spPr>
        <p:txBody>
          <a:bodyPr/>
          <a:lstStyle>
            <a:lvl1pPr>
              <a:defRPr sz="3200"/>
            </a:lvl1pPr>
          </a:lstStyle>
          <a:p>
            <a:pPr/>
            <a:r>
              <a:t>Results</a:t>
            </a:r>
          </a:p>
        </p:txBody>
      </p:sp>
      <p:sp>
        <p:nvSpPr>
          <p:cNvPr id="3032" name="TextBox 3"/>
          <p:cNvSpPr txBox="1"/>
          <p:nvPr/>
        </p:nvSpPr>
        <p:spPr>
          <a:xfrm>
            <a:off x="7882" y="3936124"/>
            <a:ext cx="81338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Human</a:t>
            </a:r>
          </a:p>
        </p:txBody>
      </p:sp>
      <p:sp>
        <p:nvSpPr>
          <p:cNvPr id="3033" name="TextBox 7"/>
          <p:cNvSpPr txBox="1"/>
          <p:nvPr/>
        </p:nvSpPr>
        <p:spPr>
          <a:xfrm>
            <a:off x="4771259" y="2271710"/>
            <a:ext cx="35897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Pb</a:t>
            </a:r>
          </a:p>
        </p:txBody>
      </p:sp>
      <p:pic>
        <p:nvPicPr>
          <p:cNvPr id="3034" name="Picture 2" descr="Picture 2"/>
          <p:cNvPicPr>
            <a:picLocks noChangeAspect="1"/>
          </p:cNvPicPr>
          <p:nvPr/>
        </p:nvPicPr>
        <p:blipFill>
          <a:blip r:embed="rId2">
            <a:extLst/>
          </a:blip>
          <a:stretch>
            <a:fillRect/>
          </a:stretch>
        </p:blipFill>
        <p:spPr>
          <a:xfrm>
            <a:off x="0" y="609600"/>
            <a:ext cx="4581525" cy="3057526"/>
          </a:xfrm>
          <a:prstGeom prst="rect">
            <a:avLst/>
          </a:prstGeom>
          <a:ln w="12700">
            <a:miter lim="400000"/>
          </a:ln>
        </p:spPr>
      </p:pic>
      <p:pic>
        <p:nvPicPr>
          <p:cNvPr id="3035" name="Picture 4" descr="Picture 4"/>
          <p:cNvPicPr>
            <a:picLocks noChangeAspect="1"/>
          </p:cNvPicPr>
          <p:nvPr/>
        </p:nvPicPr>
        <p:blipFill>
          <a:blip r:embed="rId3">
            <a:extLst/>
          </a:blip>
          <a:stretch>
            <a:fillRect/>
          </a:stretch>
        </p:blipFill>
        <p:spPr>
          <a:xfrm>
            <a:off x="-2" y="3774197"/>
            <a:ext cx="4581526" cy="3057527"/>
          </a:xfrm>
          <a:prstGeom prst="rect">
            <a:avLst/>
          </a:prstGeom>
          <a:ln w="12700">
            <a:miter lim="400000"/>
          </a:ln>
        </p:spPr>
      </p:pic>
      <p:sp>
        <p:nvSpPr>
          <p:cNvPr id="3036" name="TextBox 11"/>
          <p:cNvSpPr txBox="1"/>
          <p:nvPr/>
        </p:nvSpPr>
        <p:spPr>
          <a:xfrm>
            <a:off x="2819400" y="3893348"/>
            <a:ext cx="1493711"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Human (0.96)</a:t>
            </a:r>
          </a:p>
        </p:txBody>
      </p:sp>
      <p:sp>
        <p:nvSpPr>
          <p:cNvPr id="3037" name="TextBox 12"/>
          <p:cNvSpPr txBox="1"/>
          <p:nvPr/>
        </p:nvSpPr>
        <p:spPr>
          <a:xfrm>
            <a:off x="7899595" y="2456377"/>
            <a:ext cx="1087411"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Global Pb</a:t>
            </a:r>
          </a:p>
        </p:txBody>
      </p:sp>
      <p:pic>
        <p:nvPicPr>
          <p:cNvPr id="3038" name="Picture 8" descr="Picture 8"/>
          <p:cNvPicPr>
            <a:picLocks noChangeAspect="1"/>
          </p:cNvPicPr>
          <p:nvPr/>
        </p:nvPicPr>
        <p:blipFill>
          <a:blip r:embed="rId4">
            <a:extLst/>
          </a:blip>
          <a:stretch>
            <a:fillRect/>
          </a:stretch>
        </p:blipFill>
        <p:spPr>
          <a:xfrm>
            <a:off x="4771259" y="2264983"/>
            <a:ext cx="4391791" cy="2930906"/>
          </a:xfrm>
          <a:prstGeom prst="rect">
            <a:avLst/>
          </a:prstGeom>
          <a:ln w="12700">
            <a:miter lim="400000"/>
          </a:ln>
        </p:spPr>
      </p:pic>
      <p:sp>
        <p:nvSpPr>
          <p:cNvPr id="3039" name="TextBox 14"/>
          <p:cNvSpPr txBox="1"/>
          <p:nvPr/>
        </p:nvSpPr>
        <p:spPr>
          <a:xfrm>
            <a:off x="7955832" y="2420331"/>
            <a:ext cx="103930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a:solidFill>
                  <a:srgbClr val="FFFFFF"/>
                </a:solidFill>
              </a:defRPr>
            </a:lvl1pPr>
          </a:lstStyle>
          <a:p>
            <a:pPr/>
            <a:r>
              <a:t>Pb (0.88)</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1" name="Rectangle 2"/>
          <p:cNvSpPr txBox="1"/>
          <p:nvPr>
            <p:ph type="title"/>
          </p:nvPr>
        </p:nvSpPr>
        <p:spPr>
          <a:xfrm>
            <a:off x="685800" y="876300"/>
            <a:ext cx="7772400" cy="838200"/>
          </a:xfrm>
          <a:prstGeom prst="rect">
            <a:avLst/>
          </a:prstGeom>
        </p:spPr>
        <p:txBody>
          <a:bodyPr/>
          <a:lstStyle/>
          <a:p>
            <a:pPr/>
            <a:r>
              <a:t>Corners contain more edges than lines.</a:t>
            </a:r>
          </a:p>
        </p:txBody>
      </p:sp>
      <p:sp>
        <p:nvSpPr>
          <p:cNvPr id="3042" name="Rectangle 3"/>
          <p:cNvSpPr txBox="1"/>
          <p:nvPr>
            <p:ph type="body" idx="1"/>
          </p:nvPr>
        </p:nvSpPr>
        <p:spPr>
          <a:xfrm>
            <a:off x="685800" y="2171700"/>
            <a:ext cx="7772400" cy="5257800"/>
          </a:xfrm>
          <a:prstGeom prst="rect">
            <a:avLst/>
          </a:prstGeom>
        </p:spPr>
        <p:txBody>
          <a:bodyPr/>
          <a:lstStyle/>
          <a:p>
            <a:pPr/>
            <a:r>
              <a:t>A point on a line is hard to match.</a:t>
            </a:r>
          </a:p>
        </p:txBody>
      </p:sp>
      <p:sp>
        <p:nvSpPr>
          <p:cNvPr id="3043" name="Line 4"/>
          <p:cNvSpPr/>
          <p:nvPr/>
        </p:nvSpPr>
        <p:spPr>
          <a:xfrm flipH="1">
            <a:off x="1600200" y="2971799"/>
            <a:ext cx="1447800" cy="2209802"/>
          </a:xfrm>
          <a:prstGeom prst="line">
            <a:avLst/>
          </a:prstGeom>
          <a:ln w="76200">
            <a:solidFill>
              <a:srgbClr val="000000"/>
            </a:solidFill>
          </a:ln>
        </p:spPr>
        <p:txBody>
          <a:bodyPr lIns="45719" rIns="45719"/>
          <a:lstStyle/>
          <a:p>
            <a:pPr/>
          </a:p>
        </p:txBody>
      </p:sp>
      <p:sp>
        <p:nvSpPr>
          <p:cNvPr id="3044" name="Line 5"/>
          <p:cNvSpPr/>
          <p:nvPr/>
        </p:nvSpPr>
        <p:spPr>
          <a:xfrm flipH="1">
            <a:off x="2971800" y="3124199"/>
            <a:ext cx="1447800" cy="2209802"/>
          </a:xfrm>
          <a:prstGeom prst="line">
            <a:avLst/>
          </a:prstGeom>
          <a:ln w="76200">
            <a:solidFill>
              <a:srgbClr val="000000"/>
            </a:solidFill>
          </a:ln>
        </p:spPr>
        <p:txBody>
          <a:bodyPr lIns="45719" rIns="45719"/>
          <a:lstStyle/>
          <a:p>
            <a:pPr/>
          </a:p>
        </p:txBody>
      </p:sp>
      <p:sp>
        <p:nvSpPr>
          <p:cNvPr id="3045" name="Oval 6"/>
          <p:cNvSpPr/>
          <p:nvPr/>
        </p:nvSpPr>
        <p:spPr>
          <a:xfrm>
            <a:off x="2362200" y="3733800"/>
            <a:ext cx="228600" cy="228600"/>
          </a:xfrm>
          <a:prstGeom prst="ellipse">
            <a:avLst/>
          </a:prstGeom>
          <a:solidFill>
            <a:srgbClr val="00CC99"/>
          </a:solidFill>
          <a:ln>
            <a:solidFill>
              <a:srgbClr val="000000"/>
            </a:solidFill>
          </a:ln>
        </p:spPr>
        <p:txBody>
          <a:bodyPr lIns="45719" rIns="45719" anchor="ctr"/>
          <a:lstStyle/>
          <a:p>
            <a:pPr>
              <a:defRPr sz="2400">
                <a:latin typeface="Times New Roman"/>
                <a:ea typeface="Times New Roman"/>
                <a:cs typeface="Times New Roman"/>
                <a:sym typeface="Times New Roman"/>
              </a:defRPr>
            </a:pPr>
          </a:p>
        </p:txBody>
      </p:sp>
      <p:sp>
        <p:nvSpPr>
          <p:cNvPr id="3046" name="Oval 7"/>
          <p:cNvSpPr/>
          <p:nvPr/>
        </p:nvSpPr>
        <p:spPr>
          <a:xfrm>
            <a:off x="3733800" y="3886200"/>
            <a:ext cx="228600" cy="228600"/>
          </a:xfrm>
          <a:prstGeom prst="ellipse">
            <a:avLst/>
          </a:prstGeom>
          <a:solidFill>
            <a:srgbClr val="00CC99"/>
          </a:solidFill>
          <a:ln>
            <a:solidFill>
              <a:srgbClr val="000000"/>
            </a:solidFill>
          </a:ln>
        </p:spPr>
        <p:txBody>
          <a:bodyPr lIns="45719" rIns="45719" anchor="ctr"/>
          <a:lstStyle/>
          <a:p>
            <a:pPr>
              <a:defRPr sz="2400">
                <a:latin typeface="Times New Roman"/>
                <a:ea typeface="Times New Roman"/>
                <a:cs typeface="Times New Roman"/>
                <a:sym typeface="Times New Roman"/>
              </a:defRPr>
            </a:pPr>
          </a:p>
        </p:txBody>
      </p:sp>
      <p:sp>
        <p:nvSpPr>
          <p:cNvPr id="3047" name="Oval 8"/>
          <p:cNvSpPr/>
          <p:nvPr/>
        </p:nvSpPr>
        <p:spPr>
          <a:xfrm>
            <a:off x="3429000" y="4343400"/>
            <a:ext cx="228600" cy="228600"/>
          </a:xfrm>
          <a:prstGeom prst="ellipse">
            <a:avLst/>
          </a:prstGeom>
          <a:solidFill>
            <a:srgbClr val="00CC99"/>
          </a:solidFill>
          <a:ln>
            <a:solidFill>
              <a:srgbClr val="000000"/>
            </a:solidFill>
          </a:ln>
        </p:spPr>
        <p:txBody>
          <a:bodyPr lIns="45719" rIns="45719" anchor="ctr"/>
          <a:lstStyle/>
          <a:p>
            <a:pPr>
              <a:defRPr sz="2400">
                <a:latin typeface="Times New Roman"/>
                <a:ea typeface="Times New Roman"/>
                <a:cs typeface="Times New Roman"/>
                <a:sym typeface="Times New Roman"/>
              </a:defRPr>
            </a:pPr>
          </a:p>
        </p:txBody>
      </p:sp>
      <p:sp>
        <p:nvSpPr>
          <p:cNvPr id="3048" name="Oval 9"/>
          <p:cNvSpPr/>
          <p:nvPr/>
        </p:nvSpPr>
        <p:spPr>
          <a:xfrm>
            <a:off x="3124200" y="4800600"/>
            <a:ext cx="228600" cy="228600"/>
          </a:xfrm>
          <a:prstGeom prst="ellipse">
            <a:avLst/>
          </a:prstGeom>
          <a:solidFill>
            <a:srgbClr val="00CC99"/>
          </a:solidFill>
          <a:ln>
            <a:solidFill>
              <a:srgbClr val="000000"/>
            </a:solidFill>
          </a:ln>
        </p:spPr>
        <p:txBody>
          <a:bodyPr lIns="45719" rIns="45719" anchor="ctr"/>
          <a:lstStyle/>
          <a:p>
            <a:pPr>
              <a:defRPr sz="2400">
                <a:latin typeface="Times New Roman"/>
                <a:ea typeface="Times New Roman"/>
                <a:cs typeface="Times New Roman"/>
                <a:sym typeface="Times New Roman"/>
              </a:defRPr>
            </a:pPr>
          </a:p>
        </p:txBody>
      </p:sp>
      <p:sp>
        <p:nvSpPr>
          <p:cNvPr id="3049" name="Oval 10"/>
          <p:cNvSpPr/>
          <p:nvPr/>
        </p:nvSpPr>
        <p:spPr>
          <a:xfrm>
            <a:off x="4114800" y="3352800"/>
            <a:ext cx="228600" cy="228600"/>
          </a:xfrm>
          <a:prstGeom prst="ellipse">
            <a:avLst/>
          </a:prstGeom>
          <a:solidFill>
            <a:srgbClr val="00CC99"/>
          </a:solidFill>
          <a:ln>
            <a:solidFill>
              <a:srgbClr val="000000"/>
            </a:solidFill>
          </a:ln>
        </p:spPr>
        <p:txBody>
          <a:bodyPr lIns="45719" rIns="45719" anchor="ctr"/>
          <a:lstStyle/>
          <a:p>
            <a:pPr>
              <a:defRPr sz="2400">
                <a:latin typeface="Times New Roman"/>
                <a:ea typeface="Times New Roman"/>
                <a:cs typeface="Times New Roman"/>
                <a:sym typeface="Times New Roman"/>
              </a:defRPr>
            </a:pPr>
          </a:p>
        </p:txBody>
      </p:sp>
      <p:sp>
        <p:nvSpPr>
          <p:cNvPr id="3050" name="Line 11"/>
          <p:cNvSpPr/>
          <p:nvPr/>
        </p:nvSpPr>
        <p:spPr>
          <a:xfrm flipV="1">
            <a:off x="2514599" y="3505199"/>
            <a:ext cx="1600202" cy="304802"/>
          </a:xfrm>
          <a:prstGeom prst="line">
            <a:avLst/>
          </a:prstGeom>
          <a:ln w="38100">
            <a:solidFill>
              <a:srgbClr val="0000FF"/>
            </a:solidFill>
            <a:tailEnd type="triangle"/>
          </a:ln>
        </p:spPr>
        <p:txBody>
          <a:bodyPr lIns="45719" rIns="45719"/>
          <a:lstStyle/>
          <a:p>
            <a:pPr/>
          </a:p>
        </p:txBody>
      </p:sp>
      <p:sp>
        <p:nvSpPr>
          <p:cNvPr id="3051" name="Line 12"/>
          <p:cNvSpPr/>
          <p:nvPr/>
        </p:nvSpPr>
        <p:spPr>
          <a:xfrm>
            <a:off x="2514599" y="3886199"/>
            <a:ext cx="1295402" cy="152402"/>
          </a:xfrm>
          <a:prstGeom prst="line">
            <a:avLst/>
          </a:prstGeom>
          <a:ln w="38100">
            <a:solidFill>
              <a:srgbClr val="0000FF"/>
            </a:solidFill>
            <a:tailEnd type="triangle"/>
          </a:ln>
        </p:spPr>
        <p:txBody>
          <a:bodyPr lIns="45719" rIns="45719"/>
          <a:lstStyle/>
          <a:p>
            <a:pPr/>
          </a:p>
        </p:txBody>
      </p:sp>
      <p:sp>
        <p:nvSpPr>
          <p:cNvPr id="3052" name="Line 13"/>
          <p:cNvSpPr/>
          <p:nvPr/>
        </p:nvSpPr>
        <p:spPr>
          <a:xfrm>
            <a:off x="2514600" y="3809999"/>
            <a:ext cx="990601" cy="685802"/>
          </a:xfrm>
          <a:prstGeom prst="line">
            <a:avLst/>
          </a:prstGeom>
          <a:ln w="38100">
            <a:solidFill>
              <a:srgbClr val="0000FF"/>
            </a:solidFill>
            <a:tailEnd type="triangle"/>
          </a:ln>
        </p:spPr>
        <p:txBody>
          <a:bodyPr lIns="45719" rIns="45719"/>
          <a:lstStyle/>
          <a:p>
            <a:pPr/>
          </a:p>
        </p:txBody>
      </p:sp>
      <p:sp>
        <p:nvSpPr>
          <p:cNvPr id="3053" name="Line 14"/>
          <p:cNvSpPr/>
          <p:nvPr/>
        </p:nvSpPr>
        <p:spPr>
          <a:xfrm>
            <a:off x="2438399" y="3810000"/>
            <a:ext cx="762002" cy="1066800"/>
          </a:xfrm>
          <a:prstGeom prst="line">
            <a:avLst/>
          </a:prstGeom>
          <a:ln w="38100">
            <a:solidFill>
              <a:srgbClr val="0000FF"/>
            </a:solidFill>
            <a:tailEnd type="triangle"/>
          </a:ln>
        </p:spPr>
        <p:txBody>
          <a:bodyPr lIns="45719" rIns="45719"/>
          <a:lstStyle/>
          <a:p>
            <a:pPr/>
          </a:p>
        </p:txBody>
      </p:sp>
      <p:sp>
        <p:nvSpPr>
          <p:cNvPr id="3054" name="Text Box 15"/>
          <p:cNvSpPr txBox="1"/>
          <p:nvPr/>
        </p:nvSpPr>
        <p:spPr>
          <a:xfrm>
            <a:off x="2270127" y="120652"/>
            <a:ext cx="3163612" cy="605354"/>
          </a:xfrm>
          <a:prstGeom prst="rect">
            <a:avLst/>
          </a:prstGeom>
          <a:ln w="12700">
            <a:miter lim="400000"/>
          </a:ln>
          <a:extLst>
            <a:ext uri="{C572A759-6A51-4108-AA02-DFA0A04FC94B}">
              <ma14:wrappingTextBoxFlag xmlns:ma14="http://schemas.microsoft.com/office/mac/drawingml/2011/main" val="1"/>
            </a:ext>
          </a:extLst>
        </p:spPr>
        <p:txBody>
          <a:bodyPr wrap="none" lIns="45687" tIns="45687" rIns="45687" bIns="45687">
            <a:spAutoFit/>
          </a:bodyPr>
          <a:lstStyle>
            <a:lvl1pPr>
              <a:defRPr sz="3600">
                <a:latin typeface="Times New Roman"/>
                <a:ea typeface="Times New Roman"/>
                <a:cs typeface="Times New Roman"/>
                <a:sym typeface="Times New Roman"/>
              </a:defRPr>
            </a:lvl1pPr>
          </a:lstStyle>
          <a:p>
            <a:pPr/>
            <a:r>
              <a:t>Corner detection</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6" name="Rectangle 2"/>
          <p:cNvSpPr txBox="1"/>
          <p:nvPr>
            <p:ph type="title"/>
          </p:nvPr>
        </p:nvSpPr>
        <p:spPr>
          <a:prstGeom prst="rect">
            <a:avLst/>
          </a:prstGeom>
        </p:spPr>
        <p:txBody>
          <a:bodyPr/>
          <a:lstStyle/>
          <a:p>
            <a:pPr/>
            <a:r>
              <a:t>Corners contain more edges than lines.</a:t>
            </a:r>
          </a:p>
        </p:txBody>
      </p:sp>
      <p:sp>
        <p:nvSpPr>
          <p:cNvPr id="3057" name="Rectangle 3"/>
          <p:cNvSpPr txBox="1"/>
          <p:nvPr>
            <p:ph type="body" idx="1"/>
          </p:nvPr>
        </p:nvSpPr>
        <p:spPr>
          <a:prstGeom prst="rect">
            <a:avLst/>
          </a:prstGeom>
        </p:spPr>
        <p:txBody>
          <a:bodyPr/>
          <a:lstStyle/>
          <a:p>
            <a:pPr/>
            <a:r>
              <a:t>A corner is easier</a:t>
            </a:r>
          </a:p>
        </p:txBody>
      </p:sp>
      <p:sp>
        <p:nvSpPr>
          <p:cNvPr id="3058" name="Line 4"/>
          <p:cNvSpPr/>
          <p:nvPr/>
        </p:nvSpPr>
        <p:spPr>
          <a:xfrm flipH="1">
            <a:off x="1600200" y="2971799"/>
            <a:ext cx="1447800" cy="2209802"/>
          </a:xfrm>
          <a:prstGeom prst="line">
            <a:avLst/>
          </a:prstGeom>
          <a:ln w="76200">
            <a:solidFill>
              <a:srgbClr val="000000"/>
            </a:solidFill>
          </a:ln>
        </p:spPr>
        <p:txBody>
          <a:bodyPr lIns="45719" rIns="45719"/>
          <a:lstStyle/>
          <a:p>
            <a:pPr/>
          </a:p>
        </p:txBody>
      </p:sp>
      <p:sp>
        <p:nvSpPr>
          <p:cNvPr id="3059" name="Line 5"/>
          <p:cNvSpPr/>
          <p:nvPr/>
        </p:nvSpPr>
        <p:spPr>
          <a:xfrm flipH="1">
            <a:off x="3886200" y="3962399"/>
            <a:ext cx="1447800" cy="2209802"/>
          </a:xfrm>
          <a:prstGeom prst="line">
            <a:avLst/>
          </a:prstGeom>
          <a:ln w="76200">
            <a:solidFill>
              <a:srgbClr val="000000"/>
            </a:solidFill>
          </a:ln>
        </p:spPr>
        <p:txBody>
          <a:bodyPr lIns="45719" rIns="45719"/>
          <a:lstStyle/>
          <a:p>
            <a:pPr/>
          </a:p>
        </p:txBody>
      </p:sp>
      <p:sp>
        <p:nvSpPr>
          <p:cNvPr id="3060" name="Line 6"/>
          <p:cNvSpPr/>
          <p:nvPr/>
        </p:nvSpPr>
        <p:spPr>
          <a:xfrm>
            <a:off x="3048000" y="2971800"/>
            <a:ext cx="1600200" cy="0"/>
          </a:xfrm>
          <a:prstGeom prst="line">
            <a:avLst/>
          </a:prstGeom>
          <a:ln w="76200">
            <a:solidFill>
              <a:srgbClr val="000000"/>
            </a:solidFill>
          </a:ln>
        </p:spPr>
        <p:txBody>
          <a:bodyPr lIns="45719" rIns="45719"/>
          <a:lstStyle/>
          <a:p>
            <a:pPr/>
          </a:p>
        </p:txBody>
      </p:sp>
      <p:sp>
        <p:nvSpPr>
          <p:cNvPr id="3061" name="Line 7"/>
          <p:cNvSpPr/>
          <p:nvPr/>
        </p:nvSpPr>
        <p:spPr>
          <a:xfrm>
            <a:off x="5334000" y="3962400"/>
            <a:ext cx="1752600" cy="0"/>
          </a:xfrm>
          <a:prstGeom prst="line">
            <a:avLst/>
          </a:prstGeom>
          <a:ln w="76200">
            <a:solidFill>
              <a:srgbClr val="000000"/>
            </a:solidFill>
          </a:ln>
        </p:spPr>
        <p:txBody>
          <a:bodyPr lIns="45719" rIns="45719"/>
          <a:lstStyle/>
          <a:p>
            <a:pPr/>
          </a:p>
        </p:txBody>
      </p:sp>
      <p:sp>
        <p:nvSpPr>
          <p:cNvPr id="3062" name="Oval 8"/>
          <p:cNvSpPr/>
          <p:nvPr/>
        </p:nvSpPr>
        <p:spPr>
          <a:xfrm>
            <a:off x="5257800" y="3886200"/>
            <a:ext cx="228600" cy="228600"/>
          </a:xfrm>
          <a:prstGeom prst="ellipse">
            <a:avLst/>
          </a:prstGeom>
          <a:solidFill>
            <a:srgbClr val="00CC99"/>
          </a:solidFill>
          <a:ln>
            <a:solidFill>
              <a:srgbClr val="000000"/>
            </a:solidFill>
          </a:ln>
        </p:spPr>
        <p:txBody>
          <a:bodyPr lIns="45719" rIns="45719" anchor="ctr"/>
          <a:lstStyle/>
          <a:p>
            <a:pPr>
              <a:defRPr sz="2400">
                <a:latin typeface="Times New Roman"/>
                <a:ea typeface="Times New Roman"/>
                <a:cs typeface="Times New Roman"/>
                <a:sym typeface="Times New Roman"/>
              </a:defRPr>
            </a:pPr>
          </a:p>
        </p:txBody>
      </p:sp>
      <p:sp>
        <p:nvSpPr>
          <p:cNvPr id="3063" name="Oval 9"/>
          <p:cNvSpPr/>
          <p:nvPr/>
        </p:nvSpPr>
        <p:spPr>
          <a:xfrm>
            <a:off x="2895600" y="2819400"/>
            <a:ext cx="228600" cy="228600"/>
          </a:xfrm>
          <a:prstGeom prst="ellipse">
            <a:avLst/>
          </a:prstGeom>
          <a:solidFill>
            <a:srgbClr val="00CC99"/>
          </a:solidFill>
          <a:ln>
            <a:solidFill>
              <a:srgbClr val="000000"/>
            </a:solidFill>
          </a:ln>
        </p:spPr>
        <p:txBody>
          <a:bodyPr lIns="45719" rIns="45719" anchor="ctr"/>
          <a:lstStyle/>
          <a:p>
            <a:pPr>
              <a:defRPr sz="2400">
                <a:latin typeface="Times New Roman"/>
                <a:ea typeface="Times New Roman"/>
                <a:cs typeface="Times New Roman"/>
                <a:sym typeface="Times New Roman"/>
              </a:defRPr>
            </a:pPr>
          </a:p>
        </p:txBody>
      </p:sp>
      <p:sp>
        <p:nvSpPr>
          <p:cNvPr id="3064" name="Line 10"/>
          <p:cNvSpPr/>
          <p:nvPr/>
        </p:nvSpPr>
        <p:spPr>
          <a:xfrm>
            <a:off x="2971799" y="2971800"/>
            <a:ext cx="2362202" cy="1066800"/>
          </a:xfrm>
          <a:prstGeom prst="line">
            <a:avLst/>
          </a:prstGeom>
          <a:ln w="38100">
            <a:solidFill>
              <a:srgbClr val="0000FF"/>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66" name="Rectangle 2"/>
          <p:cNvSpPr/>
          <p:nvPr/>
        </p:nvSpPr>
        <p:spPr>
          <a:xfrm>
            <a:off x="762000" y="1981200"/>
            <a:ext cx="6019800" cy="4495800"/>
          </a:xfrm>
          <a:prstGeom prst="rect">
            <a:avLst/>
          </a:prstGeom>
          <a:solidFill>
            <a:srgbClr val="FFFFFF"/>
          </a:solidFill>
          <a:ln>
            <a:solidFill>
              <a:srgbClr val="000000"/>
            </a:solidFill>
            <a:miter/>
          </a:ln>
        </p:spPr>
        <p:txBody>
          <a:bodyPr lIns="45719" rIns="45719" anchor="ctr"/>
          <a:lstStyle/>
          <a:p>
            <a:pPr>
              <a:defRPr sz="2400">
                <a:latin typeface="Times New Roman"/>
                <a:ea typeface="Times New Roman"/>
                <a:cs typeface="Times New Roman"/>
                <a:sym typeface="Times New Roman"/>
              </a:defRPr>
            </a:pPr>
          </a:p>
        </p:txBody>
      </p:sp>
      <p:sp>
        <p:nvSpPr>
          <p:cNvPr id="3067" name="Rectangle 3"/>
          <p:cNvSpPr txBox="1"/>
          <p:nvPr>
            <p:ph type="title"/>
          </p:nvPr>
        </p:nvSpPr>
        <p:spPr>
          <a:prstGeom prst="rect">
            <a:avLst/>
          </a:prstGeom>
        </p:spPr>
        <p:txBody>
          <a:bodyPr/>
          <a:lstStyle/>
          <a:p>
            <a:pPr/>
            <a:r>
              <a:t>Edge Detectors Tend to Fail at Corners</a:t>
            </a:r>
          </a:p>
        </p:txBody>
      </p:sp>
      <p:sp>
        <p:nvSpPr>
          <p:cNvPr id="3068" name="AutoShape 4"/>
          <p:cNvSpPr/>
          <p:nvPr/>
        </p:nvSpPr>
        <p:spPr>
          <a:xfrm>
            <a:off x="3124200" y="3733800"/>
            <a:ext cx="914400" cy="2514600"/>
          </a:xfrm>
          <a:prstGeom prst="triangle">
            <a:avLst/>
          </a:prstGeom>
          <a:solidFill>
            <a:srgbClr val="808080"/>
          </a:solidFill>
          <a:ln>
            <a:solidFill>
              <a:srgbClr val="000000"/>
            </a:solidFill>
            <a:miter/>
          </a:ln>
        </p:spPr>
        <p:txBody>
          <a:bodyPr lIns="45719" rIns="45719" anchor="ctr"/>
          <a:lstStyle/>
          <a:p>
            <a:pPr>
              <a:defRPr sz="2400">
                <a:latin typeface="Times New Roman"/>
                <a:ea typeface="Times New Roman"/>
                <a:cs typeface="Times New Roman"/>
                <a:sym typeface="Times New Roman"/>
              </a:defRPr>
            </a:pPr>
          </a:p>
        </p:txBody>
      </p:sp>
      <p:sp>
        <p:nvSpPr>
          <p:cNvPr id="3069" name="Oval 5"/>
          <p:cNvSpPr/>
          <p:nvPr/>
        </p:nvSpPr>
        <p:spPr>
          <a:xfrm>
            <a:off x="2362200" y="2590800"/>
            <a:ext cx="2590800" cy="2286000"/>
          </a:xfrm>
          <a:prstGeom prst="ellipse">
            <a:avLst/>
          </a:prstGeom>
          <a:ln w="38100">
            <a:solidFill>
              <a:srgbClr val="3333CC"/>
            </a:solidFill>
          </a:ln>
        </p:spPr>
        <p:txBody>
          <a:bodyPr lIns="45719" rIns="45719" anchor="ctr"/>
          <a:lstStyle/>
          <a:p>
            <a:pPr>
              <a:defRPr sz="2400">
                <a:latin typeface="Times New Roman"/>
                <a:ea typeface="Times New Roman"/>
                <a:cs typeface="Times New Roman"/>
                <a:sym typeface="Times New Roman"/>
              </a:defRPr>
            </a:pPr>
          </a:p>
        </p:txBody>
      </p:sp>
      <p:sp>
        <p:nvSpPr>
          <p:cNvPr id="3070" name="Line 6"/>
          <p:cNvSpPr/>
          <p:nvPr/>
        </p:nvSpPr>
        <p:spPr>
          <a:xfrm>
            <a:off x="1981200" y="3733800"/>
            <a:ext cx="3505200" cy="0"/>
          </a:xfrm>
          <a:prstGeom prst="line">
            <a:avLst/>
          </a:prstGeom>
          <a:ln>
            <a:solidFill>
              <a:srgbClr val="FFFFFF"/>
            </a:solidFill>
          </a:ln>
        </p:spPr>
        <p:txBody>
          <a:bodyPr lIns="45719" rIns="45719"/>
          <a:lstStyle/>
          <a:p>
            <a:pPr/>
          </a:p>
        </p:txBody>
      </p:sp>
      <p:sp>
        <p:nvSpPr>
          <p:cNvPr id="3071" name="Line 7"/>
          <p:cNvSpPr/>
          <p:nvPr/>
        </p:nvSpPr>
        <p:spPr>
          <a:xfrm flipV="1">
            <a:off x="3581400" y="2743200"/>
            <a:ext cx="0" cy="990600"/>
          </a:xfrm>
          <a:prstGeom prst="line">
            <a:avLst/>
          </a:prstGeom>
          <a:ln w="38100">
            <a:solidFill>
              <a:srgbClr val="FF6600"/>
            </a:solidFill>
            <a:tailEnd type="triangle"/>
          </a:ln>
        </p:spPr>
        <p:txBody>
          <a:bodyPr lIns="45719" rIns="45719"/>
          <a:lstStyle/>
          <a:p>
            <a:pPr/>
          </a:p>
        </p:txBody>
      </p:sp>
      <p:pic>
        <p:nvPicPr>
          <p:cNvPr id="3072" name="Picture 8" descr="Picture 8"/>
          <p:cNvPicPr>
            <a:picLocks noChangeAspect="1"/>
          </p:cNvPicPr>
          <p:nvPr/>
        </p:nvPicPr>
        <p:blipFill>
          <a:blip r:embed="rId2">
            <a:extLst/>
          </a:blip>
          <a:stretch>
            <a:fillRect/>
          </a:stretch>
        </p:blipFill>
        <p:spPr>
          <a:xfrm>
            <a:off x="6858000" y="2514600"/>
            <a:ext cx="2209800" cy="2209800"/>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2" name="Rectangle 2"/>
          <p:cNvSpPr txBox="1"/>
          <p:nvPr>
            <p:ph type="title"/>
          </p:nvPr>
        </p:nvSpPr>
        <p:spPr>
          <a:prstGeom prst="rect">
            <a:avLst/>
          </a:prstGeom>
        </p:spPr>
        <p:txBody>
          <a:bodyPr/>
          <a:lstStyle/>
          <a:p>
            <a:pPr/>
            <a:r>
              <a:t>Practical noise reduction</a:t>
            </a:r>
          </a:p>
        </p:txBody>
      </p:sp>
      <p:sp>
        <p:nvSpPr>
          <p:cNvPr id="2413" name="Rectangle 3"/>
          <p:cNvSpPr txBox="1"/>
          <p:nvPr>
            <p:ph type="body" idx="1"/>
          </p:nvPr>
        </p:nvSpPr>
        <p:spPr>
          <a:xfrm>
            <a:off x="711200" y="1028700"/>
            <a:ext cx="7772400" cy="5257800"/>
          </a:xfrm>
          <a:prstGeom prst="rect">
            <a:avLst/>
          </a:prstGeom>
        </p:spPr>
        <p:txBody>
          <a:bodyPr/>
          <a:lstStyle/>
          <a:p>
            <a:pPr/>
            <a:r>
              <a:t>How can we “smooth” away noise in a single image?</a:t>
            </a:r>
          </a:p>
        </p:txBody>
      </p:sp>
      <p:pic>
        <p:nvPicPr>
          <p:cNvPr id="2414" name="Object 4" descr="Object 4"/>
          <p:cNvPicPr>
            <a:picLocks noChangeAspect="1"/>
          </p:cNvPicPr>
          <p:nvPr/>
        </p:nvPicPr>
        <p:blipFill>
          <a:blip r:embed="rId3">
            <a:extLst/>
          </a:blip>
          <a:stretch>
            <a:fillRect/>
          </a:stretch>
        </p:blipFill>
        <p:spPr>
          <a:xfrm>
            <a:off x="0" y="30"/>
            <a:ext cx="1219200" cy="148830"/>
          </a:xfrm>
          <a:prstGeom prst="rect">
            <a:avLst/>
          </a:prstGeom>
          <a:ln w="12700">
            <a:miter lim="400000"/>
          </a:ln>
        </p:spPr>
      </p:pic>
      <p:pic>
        <p:nvPicPr>
          <p:cNvPr id="2415" name="table" descr="table"/>
          <p:cNvPicPr>
            <a:picLocks noChangeAspect="1"/>
          </p:cNvPicPr>
          <p:nvPr/>
        </p:nvPicPr>
        <p:blipFill>
          <a:blip r:embed="rId4">
            <a:extLst/>
          </a:blip>
          <a:stretch>
            <a:fillRect/>
          </a:stretch>
        </p:blipFill>
        <p:spPr>
          <a:xfrm>
            <a:off x="2133600" y="2438400"/>
            <a:ext cx="4419600" cy="3810000"/>
          </a:xfrm>
          <a:prstGeom prst="rect">
            <a:avLst/>
          </a:prstGeom>
          <a:ln w="12700">
            <a:miter lim="400000"/>
          </a:ln>
        </p:spPr>
      </p:pic>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4" name="Rectangle 2"/>
          <p:cNvSpPr txBox="1"/>
          <p:nvPr>
            <p:ph type="title"/>
          </p:nvPr>
        </p:nvSpPr>
        <p:spPr>
          <a:prstGeom prst="rect">
            <a:avLst/>
          </a:prstGeom>
        </p:spPr>
        <p:txBody>
          <a:bodyPr/>
          <a:lstStyle/>
          <a:p>
            <a:pPr/>
            <a:r>
              <a:t>Finding  Corners</a:t>
            </a:r>
          </a:p>
        </p:txBody>
      </p:sp>
      <p:sp>
        <p:nvSpPr>
          <p:cNvPr id="3075" name="Text Box 3"/>
          <p:cNvSpPr txBox="1"/>
          <p:nvPr/>
        </p:nvSpPr>
        <p:spPr>
          <a:xfrm>
            <a:off x="685800" y="2514600"/>
            <a:ext cx="7924800" cy="2132063"/>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p>
            <a:pPr>
              <a:spcBef>
                <a:spcPts val="1600"/>
              </a:spcBef>
              <a:defRPr sz="2800">
                <a:latin typeface="Arial"/>
                <a:ea typeface="Arial"/>
                <a:cs typeface="Arial"/>
                <a:sym typeface="Arial"/>
              </a:defRPr>
            </a:pPr>
            <a:r>
              <a:t>Intuition: </a:t>
            </a:r>
            <a:endParaRPr sz="2400">
              <a:latin typeface="Times New Roman"/>
              <a:ea typeface="Times New Roman"/>
              <a:cs typeface="Times New Roman"/>
              <a:sym typeface="Times New Roman"/>
            </a:endParaRPr>
          </a:p>
          <a:p>
            <a:pPr lvl="1" marL="456453" indent="0">
              <a:spcBef>
                <a:spcPts val="1600"/>
              </a:spcBef>
              <a:buSzPct val="100000"/>
              <a:buChar char="•"/>
              <a:defRPr sz="2800">
                <a:latin typeface="Arial"/>
                <a:ea typeface="Arial"/>
                <a:cs typeface="Arial"/>
                <a:sym typeface="Arial"/>
              </a:defRPr>
            </a:pPr>
            <a:r>
              <a:t> Right at corner, gradient is ill defined.</a:t>
            </a:r>
            <a:endParaRPr sz="2400">
              <a:latin typeface="Times New Roman"/>
              <a:ea typeface="Times New Roman"/>
              <a:cs typeface="Times New Roman"/>
              <a:sym typeface="Times New Roman"/>
            </a:endParaRPr>
          </a:p>
          <a:p>
            <a:pPr lvl="1" marL="456453" indent="0">
              <a:spcBef>
                <a:spcPts val="1600"/>
              </a:spcBef>
              <a:buSzPct val="100000"/>
              <a:buChar char="•"/>
              <a:defRPr sz="2800">
                <a:latin typeface="Arial"/>
                <a:ea typeface="Arial"/>
                <a:cs typeface="Arial"/>
                <a:sym typeface="Arial"/>
              </a:defRPr>
            </a:pPr>
            <a:r>
              <a:t> Near corner, gradient has two different values. </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77" name="Rectangle 2"/>
          <p:cNvSpPr txBox="1"/>
          <p:nvPr>
            <p:ph type="title"/>
          </p:nvPr>
        </p:nvSpPr>
        <p:spPr>
          <a:prstGeom prst="rect">
            <a:avLst/>
          </a:prstGeom>
        </p:spPr>
        <p:txBody>
          <a:bodyPr/>
          <a:lstStyle/>
          <a:p>
            <a:pPr/>
            <a:r>
              <a:t>Formula for Finding Corners</a:t>
            </a:r>
          </a:p>
        </p:txBody>
      </p:sp>
      <p:grpSp>
        <p:nvGrpSpPr>
          <p:cNvPr id="3080" name="Object 3"/>
          <p:cNvGrpSpPr/>
          <p:nvPr/>
        </p:nvGrpSpPr>
        <p:grpSpPr>
          <a:xfrm>
            <a:off x="1784350" y="3546478"/>
            <a:ext cx="4921250" cy="1711326"/>
            <a:chOff x="0" y="0"/>
            <a:chExt cx="4921250" cy="1711325"/>
          </a:xfrm>
        </p:grpSpPr>
        <p:sp>
          <p:nvSpPr>
            <p:cNvPr id="3078" name="Rectangle"/>
            <p:cNvSpPr/>
            <p:nvPr/>
          </p:nvSpPr>
          <p:spPr>
            <a:xfrm>
              <a:off x="0" y="0"/>
              <a:ext cx="4921250" cy="171132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3079" name="image140.pdf" descr="image140.pdf"/>
            <p:cNvPicPr>
              <a:picLocks noChangeAspect="1"/>
            </p:cNvPicPr>
            <p:nvPr/>
          </p:nvPicPr>
          <p:blipFill>
            <a:blip r:embed="rId2">
              <a:extLst/>
            </a:blip>
            <a:stretch>
              <a:fillRect/>
            </a:stretch>
          </p:blipFill>
          <p:spPr>
            <a:xfrm>
              <a:off x="0" y="0"/>
              <a:ext cx="4921250" cy="1711325"/>
            </a:xfrm>
            <a:prstGeom prst="rect">
              <a:avLst/>
            </a:prstGeom>
            <a:ln w="12700" cap="flat">
              <a:noFill/>
              <a:miter lim="400000"/>
            </a:ln>
            <a:effectLst/>
          </p:spPr>
        </p:pic>
      </p:grpSp>
      <p:sp>
        <p:nvSpPr>
          <p:cNvPr id="3081" name="Text Box 4"/>
          <p:cNvSpPr txBox="1"/>
          <p:nvPr/>
        </p:nvSpPr>
        <p:spPr>
          <a:xfrm>
            <a:off x="533400" y="1630369"/>
            <a:ext cx="3505200" cy="547981"/>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lvl1pPr>
              <a:spcBef>
                <a:spcPts val="1900"/>
              </a:spcBef>
              <a:defRPr sz="3200">
                <a:latin typeface="Arial"/>
                <a:ea typeface="Arial"/>
                <a:cs typeface="Arial"/>
                <a:sym typeface="Arial"/>
              </a:defRPr>
            </a:lvl1pPr>
          </a:lstStyle>
          <a:p>
            <a:pPr/>
            <a:r>
              <a:t>We look at matrix:</a:t>
            </a:r>
          </a:p>
        </p:txBody>
      </p:sp>
      <p:sp>
        <p:nvSpPr>
          <p:cNvPr id="3082" name="Oval 5"/>
          <p:cNvSpPr/>
          <p:nvPr/>
        </p:nvSpPr>
        <p:spPr>
          <a:xfrm>
            <a:off x="3048000" y="3429000"/>
            <a:ext cx="685800" cy="1066800"/>
          </a:xfrm>
          <a:prstGeom prst="ellipse">
            <a:avLst/>
          </a:prstGeom>
          <a:ln w="28575">
            <a:solidFill>
              <a:srgbClr val="0000FF"/>
            </a:solidFill>
          </a:ln>
        </p:spPr>
        <p:txBody>
          <a:bodyPr lIns="45719" rIns="45719" anchor="ctr"/>
          <a:lstStyle/>
          <a:p>
            <a:pPr>
              <a:defRPr sz="2400">
                <a:latin typeface="Times New Roman"/>
                <a:ea typeface="Times New Roman"/>
                <a:cs typeface="Times New Roman"/>
                <a:sym typeface="Times New Roman"/>
              </a:defRPr>
            </a:pPr>
          </a:p>
        </p:txBody>
      </p:sp>
      <p:sp>
        <p:nvSpPr>
          <p:cNvPr id="3083" name="Line 6"/>
          <p:cNvSpPr/>
          <p:nvPr/>
        </p:nvSpPr>
        <p:spPr>
          <a:xfrm>
            <a:off x="2514599" y="3200400"/>
            <a:ext cx="609602" cy="381000"/>
          </a:xfrm>
          <a:prstGeom prst="line">
            <a:avLst/>
          </a:prstGeom>
          <a:ln w="28575">
            <a:solidFill>
              <a:srgbClr val="0000FF"/>
            </a:solidFill>
            <a:tailEnd type="triangle"/>
          </a:ln>
        </p:spPr>
        <p:txBody>
          <a:bodyPr lIns="45719" rIns="45719"/>
          <a:lstStyle/>
          <a:p>
            <a:pPr/>
          </a:p>
        </p:txBody>
      </p:sp>
      <p:sp>
        <p:nvSpPr>
          <p:cNvPr id="3084" name="Text Box 7"/>
          <p:cNvSpPr txBox="1"/>
          <p:nvPr/>
        </p:nvSpPr>
        <p:spPr>
          <a:xfrm>
            <a:off x="381000" y="2514604"/>
            <a:ext cx="3962400" cy="792605"/>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lvl1pPr>
              <a:spcBef>
                <a:spcPts val="1400"/>
              </a:spcBef>
              <a:defRPr sz="2400">
                <a:latin typeface="Arial"/>
                <a:ea typeface="Arial"/>
                <a:cs typeface="Arial"/>
                <a:sym typeface="Arial"/>
              </a:defRPr>
            </a:lvl1pPr>
          </a:lstStyle>
          <a:p>
            <a:pPr/>
            <a:r>
              <a:t>Sum over a small region, the hypothetical corner</a:t>
            </a:r>
          </a:p>
        </p:txBody>
      </p:sp>
      <p:sp>
        <p:nvSpPr>
          <p:cNvPr id="3085" name="Oval 8"/>
          <p:cNvSpPr/>
          <p:nvPr/>
        </p:nvSpPr>
        <p:spPr>
          <a:xfrm>
            <a:off x="5486400" y="3505200"/>
            <a:ext cx="1066800" cy="990600"/>
          </a:xfrm>
          <a:prstGeom prst="ellipse">
            <a:avLst/>
          </a:prstGeom>
          <a:ln w="28575">
            <a:solidFill>
              <a:srgbClr val="0000FF"/>
            </a:solidFill>
          </a:ln>
        </p:spPr>
        <p:txBody>
          <a:bodyPr lIns="45719" rIns="45719" anchor="ctr"/>
          <a:lstStyle/>
          <a:p>
            <a:pPr>
              <a:defRPr sz="2400">
                <a:latin typeface="Times New Roman"/>
                <a:ea typeface="Times New Roman"/>
                <a:cs typeface="Times New Roman"/>
                <a:sym typeface="Times New Roman"/>
              </a:defRPr>
            </a:pPr>
          </a:p>
        </p:txBody>
      </p:sp>
      <p:sp>
        <p:nvSpPr>
          <p:cNvPr id="3086" name="Line 9"/>
          <p:cNvSpPr/>
          <p:nvPr/>
        </p:nvSpPr>
        <p:spPr>
          <a:xfrm flipH="1">
            <a:off x="6172199" y="2895599"/>
            <a:ext cx="304801" cy="609602"/>
          </a:xfrm>
          <a:prstGeom prst="line">
            <a:avLst/>
          </a:prstGeom>
          <a:ln w="28575">
            <a:solidFill>
              <a:srgbClr val="0000FF"/>
            </a:solidFill>
            <a:tailEnd type="triangle"/>
          </a:ln>
        </p:spPr>
        <p:txBody>
          <a:bodyPr lIns="45719" rIns="45719"/>
          <a:lstStyle/>
          <a:p>
            <a:pPr/>
          </a:p>
        </p:txBody>
      </p:sp>
      <p:sp>
        <p:nvSpPr>
          <p:cNvPr id="3087" name="Text Box 10"/>
          <p:cNvSpPr txBox="1"/>
          <p:nvPr/>
        </p:nvSpPr>
        <p:spPr>
          <a:xfrm>
            <a:off x="4648200" y="2209804"/>
            <a:ext cx="4495800" cy="792605"/>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lvl1pPr>
              <a:spcBef>
                <a:spcPts val="1400"/>
              </a:spcBef>
              <a:defRPr sz="2400">
                <a:latin typeface="Arial"/>
                <a:ea typeface="Arial"/>
                <a:cs typeface="Arial"/>
                <a:sym typeface="Arial"/>
              </a:defRPr>
            </a:lvl1pPr>
          </a:lstStyle>
          <a:p>
            <a:pPr/>
            <a:r>
              <a:t>Gradient with respect to x, times gradient with respect to y</a:t>
            </a:r>
          </a:p>
        </p:txBody>
      </p:sp>
      <p:sp>
        <p:nvSpPr>
          <p:cNvPr id="3088" name="Line 11"/>
          <p:cNvSpPr/>
          <p:nvPr/>
        </p:nvSpPr>
        <p:spPr>
          <a:xfrm flipV="1">
            <a:off x="2057400" y="5181599"/>
            <a:ext cx="1371601" cy="1066802"/>
          </a:xfrm>
          <a:prstGeom prst="line">
            <a:avLst/>
          </a:prstGeom>
          <a:ln w="28575">
            <a:solidFill>
              <a:srgbClr val="0000FF"/>
            </a:solidFill>
            <a:tailEnd type="triangle"/>
          </a:ln>
        </p:spPr>
        <p:txBody>
          <a:bodyPr lIns="45719" rIns="45719"/>
          <a:lstStyle/>
          <a:p>
            <a:pPr/>
          </a:p>
        </p:txBody>
      </p:sp>
      <p:sp>
        <p:nvSpPr>
          <p:cNvPr id="3089" name="Text Box 12"/>
          <p:cNvSpPr txBox="1"/>
          <p:nvPr/>
        </p:nvSpPr>
        <p:spPr>
          <a:xfrm>
            <a:off x="838200" y="6248403"/>
            <a:ext cx="3810000" cy="437005"/>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lvl1pPr>
              <a:spcBef>
                <a:spcPts val="1400"/>
              </a:spcBef>
              <a:defRPr sz="2400">
                <a:latin typeface="Arial"/>
                <a:ea typeface="Arial"/>
                <a:cs typeface="Arial"/>
                <a:sym typeface="Arial"/>
              </a:defRPr>
            </a:lvl1pPr>
          </a:lstStyle>
          <a:p>
            <a:pPr/>
            <a:r>
              <a:t>Matrix is symmetric</a:t>
            </a:r>
          </a:p>
        </p:txBody>
      </p:sp>
      <p:sp>
        <p:nvSpPr>
          <p:cNvPr id="3090" name="Text Box 13"/>
          <p:cNvSpPr txBox="1"/>
          <p:nvPr/>
        </p:nvSpPr>
        <p:spPr>
          <a:xfrm>
            <a:off x="5029200" y="5881687"/>
            <a:ext cx="4114800" cy="769934"/>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lvl1pPr>
              <a:spcBef>
                <a:spcPts val="2800"/>
              </a:spcBef>
              <a:defRPr b="1" i="1" sz="4800">
                <a:solidFill>
                  <a:srgbClr val="0000FF"/>
                </a:solidFill>
                <a:latin typeface="Arial"/>
                <a:ea typeface="Arial"/>
                <a:cs typeface="Arial"/>
                <a:sym typeface="Arial"/>
              </a:defRPr>
            </a:lvl1pPr>
          </a:lstStyle>
          <a:p>
            <a:pPr/>
            <a:r>
              <a:t>WHY THIS?</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94" name="Object 2"/>
          <p:cNvGrpSpPr/>
          <p:nvPr/>
        </p:nvGrpSpPr>
        <p:grpSpPr>
          <a:xfrm>
            <a:off x="630237" y="1066800"/>
            <a:ext cx="7231063" cy="1711325"/>
            <a:chOff x="0" y="0"/>
            <a:chExt cx="7231061" cy="1711325"/>
          </a:xfrm>
        </p:grpSpPr>
        <p:sp>
          <p:nvSpPr>
            <p:cNvPr id="3092" name="Rectangle"/>
            <p:cNvSpPr/>
            <p:nvPr/>
          </p:nvSpPr>
          <p:spPr>
            <a:xfrm>
              <a:off x="0" y="0"/>
              <a:ext cx="7231062" cy="1711325"/>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3093" name="image141.pdf" descr="image141.pdf"/>
            <p:cNvPicPr>
              <a:picLocks noChangeAspect="1"/>
            </p:cNvPicPr>
            <p:nvPr/>
          </p:nvPicPr>
          <p:blipFill>
            <a:blip r:embed="rId2">
              <a:extLst/>
            </a:blip>
            <a:stretch>
              <a:fillRect/>
            </a:stretch>
          </p:blipFill>
          <p:spPr>
            <a:xfrm>
              <a:off x="0" y="0"/>
              <a:ext cx="7231062" cy="1711325"/>
            </a:xfrm>
            <a:prstGeom prst="rect">
              <a:avLst/>
            </a:prstGeom>
            <a:ln w="12700" cap="flat">
              <a:noFill/>
              <a:miter lim="400000"/>
            </a:ln>
            <a:effectLst/>
          </p:spPr>
        </p:pic>
      </p:grpSp>
      <p:sp>
        <p:nvSpPr>
          <p:cNvPr id="3095" name="Text Box 3"/>
          <p:cNvSpPr txBox="1"/>
          <p:nvPr/>
        </p:nvSpPr>
        <p:spPr>
          <a:xfrm>
            <a:off x="990600" y="457204"/>
            <a:ext cx="6858000" cy="486143"/>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lvl1pPr>
              <a:spcBef>
                <a:spcPts val="1600"/>
              </a:spcBef>
              <a:defRPr sz="2800">
                <a:latin typeface="Arial"/>
                <a:ea typeface="Arial"/>
                <a:cs typeface="Arial"/>
                <a:sym typeface="Arial"/>
              </a:defRPr>
            </a:lvl1pPr>
          </a:lstStyle>
          <a:p>
            <a:pPr/>
            <a:r>
              <a:t>First, consider case where:</a:t>
            </a:r>
          </a:p>
        </p:txBody>
      </p:sp>
      <p:sp>
        <p:nvSpPr>
          <p:cNvPr id="3096" name="Text Box 4"/>
          <p:cNvSpPr txBox="1"/>
          <p:nvPr/>
        </p:nvSpPr>
        <p:spPr>
          <a:xfrm>
            <a:off x="914400" y="2895606"/>
            <a:ext cx="8229600" cy="4157748"/>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p>
            <a:pPr marL="457200" indent="-457200">
              <a:spcBef>
                <a:spcPts val="1400"/>
              </a:spcBef>
              <a:defRPr sz="2400">
                <a:latin typeface="Arial"/>
                <a:ea typeface="Arial"/>
                <a:cs typeface="Arial"/>
                <a:sym typeface="Arial"/>
              </a:defRPr>
            </a:pPr>
            <a:r>
              <a:t>This means all gradients in neighborhood are:</a:t>
            </a:r>
            <a:endParaRPr>
              <a:latin typeface="Times New Roman"/>
              <a:ea typeface="Times New Roman"/>
              <a:cs typeface="Times New Roman"/>
              <a:sym typeface="Times New Roman"/>
            </a:endParaRPr>
          </a:p>
          <a:p>
            <a:pPr marL="457200" indent="-457200">
              <a:spcBef>
                <a:spcPts val="1400"/>
              </a:spcBef>
              <a:defRPr sz="2400">
                <a:latin typeface="Arial"/>
                <a:ea typeface="Arial"/>
                <a:cs typeface="Arial"/>
                <a:sym typeface="Arial"/>
              </a:defRPr>
            </a:pPr>
            <a:r>
              <a:t>   (k,0)   or   (0, c)   or    (0, 0)  (or off-diagonals cancel).</a:t>
            </a:r>
            <a:endParaRPr>
              <a:latin typeface="Times New Roman"/>
              <a:ea typeface="Times New Roman"/>
              <a:cs typeface="Times New Roman"/>
              <a:sym typeface="Times New Roman"/>
            </a:endParaRPr>
          </a:p>
          <a:p>
            <a:pPr marL="457200" indent="-457200">
              <a:spcBef>
                <a:spcPts val="1400"/>
              </a:spcBef>
              <a:defRPr sz="2400">
                <a:latin typeface="Arial"/>
                <a:ea typeface="Arial"/>
                <a:cs typeface="Arial"/>
                <a:sym typeface="Arial"/>
              </a:defRPr>
            </a:pPr>
            <a:r>
              <a:t>What is region like if:</a:t>
            </a:r>
            <a:endParaRPr>
              <a:latin typeface="Times New Roman"/>
              <a:ea typeface="Times New Roman"/>
              <a:cs typeface="Times New Roman"/>
              <a:sym typeface="Times New Roman"/>
            </a:endParaRPr>
          </a:p>
          <a:p>
            <a:pPr marL="457200" indent="-457200">
              <a:spcBef>
                <a:spcPts val="1400"/>
              </a:spcBef>
              <a:buSzPct val="100000"/>
              <a:buAutoNum type="arabicPeriod" startAt="1"/>
              <a:defRPr sz="2400">
                <a:latin typeface="Symbol"/>
                <a:ea typeface="Symbol"/>
                <a:cs typeface="Symbol"/>
                <a:sym typeface="Symbol"/>
              </a:defRPr>
            </a:pPr>
            <a:r>
              <a:t>l1 = 0?</a:t>
            </a:r>
            <a:endParaRPr>
              <a:latin typeface="Times New Roman"/>
              <a:ea typeface="Times New Roman"/>
              <a:cs typeface="Times New Roman"/>
              <a:sym typeface="Times New Roman"/>
            </a:endParaRPr>
          </a:p>
          <a:p>
            <a:pPr marL="457200" indent="-457200">
              <a:spcBef>
                <a:spcPts val="1400"/>
              </a:spcBef>
              <a:buSzPct val="100000"/>
              <a:buAutoNum type="arabicPeriod" startAt="1"/>
              <a:defRPr sz="2400">
                <a:latin typeface="Symbol"/>
                <a:ea typeface="Symbol"/>
                <a:cs typeface="Symbol"/>
                <a:sym typeface="Symbol"/>
              </a:defRPr>
            </a:pPr>
            <a:r>
              <a:t>l2 = 0?</a:t>
            </a:r>
            <a:endParaRPr>
              <a:latin typeface="Times New Roman"/>
              <a:ea typeface="Times New Roman"/>
              <a:cs typeface="Times New Roman"/>
              <a:sym typeface="Times New Roman"/>
            </a:endParaRPr>
          </a:p>
          <a:p>
            <a:pPr marL="457200" indent="-457200">
              <a:spcBef>
                <a:spcPts val="1400"/>
              </a:spcBef>
              <a:buSzPct val="100000"/>
              <a:buAutoNum type="arabicPeriod" startAt="1"/>
              <a:defRPr sz="2400">
                <a:latin typeface="Symbol"/>
                <a:ea typeface="Symbol"/>
                <a:cs typeface="Symbol"/>
                <a:sym typeface="Symbol"/>
              </a:defRPr>
            </a:pPr>
            <a:r>
              <a:t>l1 = 0   </a:t>
            </a:r>
            <a:r>
              <a:rPr>
                <a:latin typeface="Arial"/>
                <a:ea typeface="Arial"/>
                <a:cs typeface="Arial"/>
                <a:sym typeface="Arial"/>
              </a:rPr>
              <a:t>and   </a:t>
            </a:r>
            <a:r>
              <a:t>l2 = 0?</a:t>
            </a:r>
            <a:endParaRPr>
              <a:latin typeface="Times New Roman"/>
              <a:ea typeface="Times New Roman"/>
              <a:cs typeface="Times New Roman"/>
              <a:sym typeface="Times New Roman"/>
            </a:endParaRPr>
          </a:p>
          <a:p>
            <a:pPr marL="457200" indent="-457200">
              <a:spcBef>
                <a:spcPts val="1400"/>
              </a:spcBef>
              <a:buSzPct val="100000"/>
              <a:buAutoNum type="arabicPeriod" startAt="1"/>
              <a:defRPr sz="2400">
                <a:latin typeface="Symbol"/>
                <a:ea typeface="Symbol"/>
                <a:cs typeface="Symbol"/>
                <a:sym typeface="Symbol"/>
              </a:defRPr>
            </a:pPr>
            <a:r>
              <a:t>l1 &gt; 0   </a:t>
            </a:r>
            <a:r>
              <a:rPr>
                <a:latin typeface="Arial"/>
                <a:ea typeface="Arial"/>
                <a:cs typeface="Arial"/>
                <a:sym typeface="Arial"/>
              </a:rPr>
              <a:t>and   </a:t>
            </a:r>
            <a:r>
              <a:t>l2 &gt; 0?</a:t>
            </a:r>
            <a:endParaRPr>
              <a:latin typeface="Arial"/>
              <a:ea typeface="Arial"/>
              <a:cs typeface="Arial"/>
              <a:sym typeface="Arial"/>
            </a:endParaRP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8" name="Rectangle 2"/>
          <p:cNvSpPr txBox="1"/>
          <p:nvPr>
            <p:ph type="title"/>
          </p:nvPr>
        </p:nvSpPr>
        <p:spPr>
          <a:prstGeom prst="rect">
            <a:avLst/>
          </a:prstGeom>
        </p:spPr>
        <p:txBody>
          <a:bodyPr/>
          <a:lstStyle/>
          <a:p>
            <a:pPr/>
            <a:r>
              <a:t>General Case:</a:t>
            </a:r>
          </a:p>
        </p:txBody>
      </p:sp>
      <p:sp>
        <p:nvSpPr>
          <p:cNvPr id="3099" name="Text Box 3"/>
          <p:cNvSpPr txBox="1"/>
          <p:nvPr/>
        </p:nvSpPr>
        <p:spPr>
          <a:xfrm>
            <a:off x="685800" y="1311275"/>
            <a:ext cx="6781800" cy="792606"/>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lvl1pPr>
              <a:spcBef>
                <a:spcPts val="1400"/>
              </a:spcBef>
              <a:defRPr sz="2400">
                <a:latin typeface="Arial"/>
                <a:ea typeface="Arial"/>
                <a:cs typeface="Arial"/>
                <a:sym typeface="Arial"/>
              </a:defRPr>
            </a:lvl1pPr>
          </a:lstStyle>
          <a:p>
            <a:pPr/>
            <a:r>
              <a:t>From Linear Algebra, it follows that because C is symmetric:</a:t>
            </a:r>
          </a:p>
        </p:txBody>
      </p:sp>
      <p:grpSp>
        <p:nvGrpSpPr>
          <p:cNvPr id="3102" name="Object 4"/>
          <p:cNvGrpSpPr/>
          <p:nvPr/>
        </p:nvGrpSpPr>
        <p:grpSpPr>
          <a:xfrm>
            <a:off x="1524000" y="3200400"/>
            <a:ext cx="5334000" cy="2203450"/>
            <a:chOff x="0" y="0"/>
            <a:chExt cx="5334000" cy="2203450"/>
          </a:xfrm>
        </p:grpSpPr>
        <p:sp>
          <p:nvSpPr>
            <p:cNvPr id="3100" name="Rectangle"/>
            <p:cNvSpPr/>
            <p:nvPr/>
          </p:nvSpPr>
          <p:spPr>
            <a:xfrm>
              <a:off x="0" y="0"/>
              <a:ext cx="5334000" cy="2203450"/>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3101" name="image142.pdf" descr="image142.pdf"/>
            <p:cNvPicPr>
              <a:picLocks noChangeAspect="1"/>
            </p:cNvPicPr>
            <p:nvPr/>
          </p:nvPicPr>
          <p:blipFill>
            <a:blip r:embed="rId2">
              <a:extLst/>
            </a:blip>
            <a:stretch>
              <a:fillRect/>
            </a:stretch>
          </p:blipFill>
          <p:spPr>
            <a:xfrm>
              <a:off x="0" y="0"/>
              <a:ext cx="5334000" cy="2203450"/>
            </a:xfrm>
            <a:prstGeom prst="rect">
              <a:avLst/>
            </a:prstGeom>
            <a:ln w="12700" cap="flat">
              <a:noFill/>
              <a:miter lim="400000"/>
            </a:ln>
            <a:effectLst/>
          </p:spPr>
        </p:pic>
      </p:grpSp>
      <p:sp>
        <p:nvSpPr>
          <p:cNvPr id="3103" name="Text Box 5"/>
          <p:cNvSpPr txBox="1"/>
          <p:nvPr/>
        </p:nvSpPr>
        <p:spPr>
          <a:xfrm>
            <a:off x="609600" y="5486401"/>
            <a:ext cx="6172200" cy="1498289"/>
          </a:xfrm>
          <a:prstGeom prst="rect">
            <a:avLst/>
          </a:prstGeom>
          <a:ln w="12700">
            <a:miter lim="400000"/>
          </a:ln>
          <a:extLst>
            <a:ext uri="{C572A759-6A51-4108-AA02-DFA0A04FC94B}">
              <ma14:wrappingTextBoxFlag xmlns:ma14="http://schemas.microsoft.com/office/mac/drawingml/2011/main" val="1"/>
            </a:ext>
          </a:extLst>
        </p:spPr>
        <p:txBody>
          <a:bodyPr lIns="45687" tIns="45687" rIns="45687" bIns="45687">
            <a:spAutoFit/>
          </a:bodyPr>
          <a:lstStyle/>
          <a:p>
            <a:pPr>
              <a:spcBef>
                <a:spcPts val="1400"/>
              </a:spcBef>
              <a:defRPr sz="2400">
                <a:latin typeface="Arial"/>
                <a:ea typeface="Arial"/>
                <a:cs typeface="Arial"/>
                <a:sym typeface="Arial"/>
              </a:defRPr>
            </a:pPr>
            <a:r>
              <a:t>With R a rotation matrix. </a:t>
            </a:r>
            <a:endParaRPr>
              <a:latin typeface="Times New Roman"/>
              <a:ea typeface="Times New Roman"/>
              <a:cs typeface="Times New Roman"/>
              <a:sym typeface="Times New Roman"/>
            </a:endParaRPr>
          </a:p>
          <a:p>
            <a:pPr>
              <a:spcBef>
                <a:spcPts val="1400"/>
              </a:spcBef>
              <a:defRPr sz="2400">
                <a:latin typeface="Arial"/>
                <a:ea typeface="Arial"/>
                <a:cs typeface="Arial"/>
                <a:sym typeface="Arial"/>
              </a:defRPr>
            </a:pPr>
            <a:r>
              <a:t>So every case is like one on last slide.</a:t>
            </a:r>
            <a:endParaRPr>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5" name="Rectangle 2"/>
          <p:cNvSpPr txBox="1"/>
          <p:nvPr>
            <p:ph type="title"/>
          </p:nvPr>
        </p:nvSpPr>
        <p:spPr>
          <a:prstGeom prst="rect">
            <a:avLst/>
          </a:prstGeom>
        </p:spPr>
        <p:txBody>
          <a:bodyPr/>
          <a:lstStyle/>
          <a:p>
            <a:pPr/>
            <a:r>
              <a:t>So, to detect corners</a:t>
            </a:r>
          </a:p>
        </p:txBody>
      </p:sp>
      <p:sp>
        <p:nvSpPr>
          <p:cNvPr id="3106" name="Rectangle 3"/>
          <p:cNvSpPr txBox="1"/>
          <p:nvPr>
            <p:ph type="body" idx="1"/>
          </p:nvPr>
        </p:nvSpPr>
        <p:spPr>
          <a:prstGeom prst="rect">
            <a:avLst/>
          </a:prstGeom>
        </p:spPr>
        <p:txBody>
          <a:bodyPr/>
          <a:lstStyle/>
          <a:p>
            <a:pPr/>
            <a:r>
              <a:t>Filter image.</a:t>
            </a:r>
          </a:p>
          <a:p>
            <a:pPr/>
            <a:r>
              <a:t>Compute magnitude of the gradient everywhere.</a:t>
            </a:r>
          </a:p>
          <a:p>
            <a:pPr/>
            <a:r>
              <a:t>We construct C in a window.</a:t>
            </a:r>
          </a:p>
          <a:p>
            <a:pPr/>
            <a:r>
              <a:t>Use Linear Algebra to find </a:t>
            </a:r>
            <a:r>
              <a:rPr>
                <a:latin typeface="Symbol"/>
                <a:ea typeface="Symbol"/>
                <a:cs typeface="Symbol"/>
                <a:sym typeface="Symbol"/>
              </a:rPr>
              <a:t>l1 </a:t>
            </a:r>
            <a:r>
              <a:t>and </a:t>
            </a:r>
            <a:r>
              <a:rPr>
                <a:latin typeface="Symbol"/>
                <a:ea typeface="Symbol"/>
                <a:cs typeface="Symbol"/>
                <a:sym typeface="Symbol"/>
              </a:rPr>
              <a:t>l2.</a:t>
            </a:r>
            <a:endParaRPr>
              <a:latin typeface="Symbol"/>
              <a:ea typeface="Symbol"/>
              <a:cs typeface="Symbol"/>
              <a:sym typeface="Symbol"/>
            </a:endParaRPr>
          </a:p>
          <a:p>
            <a:pPr/>
            <a:r>
              <a:t>If they are both big, we have a corner.</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8" name="object 3"/>
          <p:cNvSpPr txBox="1"/>
          <p:nvPr>
            <p:ph type="title"/>
          </p:nvPr>
        </p:nvSpPr>
        <p:spPr>
          <a:xfrm>
            <a:off x="1275194" y="609604"/>
            <a:ext cx="6507020" cy="432083"/>
          </a:xfrm>
          <a:prstGeom prst="rect">
            <a:avLst/>
          </a:prstGeom>
        </p:spPr>
        <p:txBody>
          <a:bodyPr/>
          <a:lstStyle/>
          <a:p>
            <a:pPr indent="1179466">
              <a:defRPr>
                <a:solidFill>
                  <a:srgbClr val="000090"/>
                </a:solidFill>
              </a:defRPr>
            </a:pPr>
            <a:r>
              <a:t>H</a:t>
            </a:r>
            <a:r>
              <a:rPr spc="-100"/>
              <a:t>arris C</a:t>
            </a:r>
            <a:r>
              <a:t>or</a:t>
            </a:r>
            <a:r>
              <a:rPr spc="-100"/>
              <a:t>n</a:t>
            </a:r>
            <a:r>
              <a:t>er</a:t>
            </a:r>
            <a:r>
              <a:rPr spc="-100"/>
              <a:t> </a:t>
            </a:r>
            <a:r>
              <a:t>Detector</a:t>
            </a:r>
            <a:r>
              <a:rPr spc="-100"/>
              <a:t> </a:t>
            </a:r>
            <a:r>
              <a:t>-</a:t>
            </a:r>
            <a:r>
              <a:rPr spc="-100"/>
              <a:t> </a:t>
            </a:r>
            <a:r>
              <a:t>Ex</a:t>
            </a:r>
            <a:r>
              <a:rPr spc="-100"/>
              <a:t>ampl</a:t>
            </a:r>
            <a:r>
              <a:t>e</a:t>
            </a:r>
          </a:p>
        </p:txBody>
      </p:sp>
      <p:sp>
        <p:nvSpPr>
          <p:cNvPr id="3109" name="object 4"/>
          <p:cNvSpPr/>
          <p:nvPr/>
        </p:nvSpPr>
        <p:spPr>
          <a:xfrm>
            <a:off x="1653890" y="1567423"/>
            <a:ext cx="5749637" cy="4185395"/>
          </a:xfrm>
          <a:prstGeom prst="rect">
            <a:avLst/>
          </a:prstGeom>
          <a:blipFill>
            <a:blip r:embed="rId2"/>
            <a:stretch>
              <a:fillRect/>
            </a:stretch>
          </a:blipFill>
          <a:ln w="12700">
            <a:miter lim="400000"/>
          </a:ln>
        </p:spPr>
        <p:txBody>
          <a:bodyPr lIns="45719" rIns="45719"/>
          <a:lstStyle/>
          <a:p>
            <a:pPr defTabSz="820103"/>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1" name="Title 1"/>
          <p:cNvSpPr txBox="1"/>
          <p:nvPr>
            <p:ph type="title"/>
          </p:nvPr>
        </p:nvSpPr>
        <p:spPr>
          <a:xfrm>
            <a:off x="761999" y="609600"/>
            <a:ext cx="6507020" cy="492444"/>
          </a:xfrm>
          <a:prstGeom prst="rect">
            <a:avLst/>
          </a:prstGeom>
        </p:spPr>
        <p:txBody>
          <a:bodyPr/>
          <a:lstStyle>
            <a:lvl1pPr>
              <a:defRPr sz="3200"/>
            </a:lvl1pPr>
          </a:lstStyle>
          <a:p>
            <a:pPr/>
            <a:r>
              <a:t>Feature detectors</a:t>
            </a:r>
          </a:p>
        </p:txBody>
      </p:sp>
      <p:sp>
        <p:nvSpPr>
          <p:cNvPr id="3112" name="TextBox 2"/>
          <p:cNvSpPr txBox="1"/>
          <p:nvPr/>
        </p:nvSpPr>
        <p:spPr>
          <a:xfrm>
            <a:off x="1676404" y="2209800"/>
            <a:ext cx="7844796" cy="3291797"/>
          </a:xfrm>
          <a:prstGeom prst="rect">
            <a:avLst/>
          </a:prstGeom>
          <a:ln w="12700">
            <a:miter lim="400000"/>
          </a:ln>
          <a:extLst>
            <a:ext uri="{C572A759-6A51-4108-AA02-DFA0A04FC94B}">
              <ma14:wrappingTextBoxFlag xmlns:ma14="http://schemas.microsoft.com/office/mac/drawingml/2011/main" val="1"/>
            </a:ext>
          </a:extLst>
        </p:spPr>
        <p:txBody>
          <a:bodyPr wrap="none" lIns="45698" tIns="45698" rIns="45698" bIns="45698">
            <a:spAutoFit/>
          </a:bodyPr>
          <a:lstStyle/>
          <a:p>
            <a:pPr>
              <a:defRPr sz="3600"/>
            </a:pPr>
            <a:r>
              <a:t>should be invariant or at least robust</a:t>
            </a:r>
          </a:p>
          <a:p>
            <a:pPr>
              <a:defRPr sz="3600"/>
            </a:pPr>
          </a:p>
          <a:p>
            <a:pPr>
              <a:defRPr sz="3600"/>
            </a:pPr>
            <a:r>
              <a:t>to affine changes</a:t>
            </a:r>
          </a:p>
          <a:p>
            <a:pPr>
              <a:defRPr sz="3600"/>
            </a:pPr>
            <a:r>
              <a:t>translation</a:t>
            </a:r>
          </a:p>
          <a:p>
            <a:pPr>
              <a:defRPr sz="3600"/>
            </a:pPr>
            <a:r>
              <a:t>rotation </a:t>
            </a:r>
          </a:p>
          <a:p>
            <a:pPr>
              <a:defRPr sz="3600"/>
            </a:pPr>
            <a:r>
              <a:t>scale change</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4" name="object 3"/>
          <p:cNvSpPr txBox="1"/>
          <p:nvPr>
            <p:ph type="title"/>
          </p:nvPr>
        </p:nvSpPr>
        <p:spPr>
          <a:xfrm>
            <a:off x="1169927" y="685800"/>
            <a:ext cx="6507020" cy="446277"/>
          </a:xfrm>
          <a:prstGeom prst="rect">
            <a:avLst/>
          </a:prstGeom>
        </p:spPr>
        <p:txBody>
          <a:bodyPr/>
          <a:lstStyle/>
          <a:p>
            <a:pPr indent="402694">
              <a:defRPr sz="2900"/>
            </a:pPr>
            <a:r>
              <a:t>Sc</a:t>
            </a:r>
            <a:r>
              <a:rPr spc="-100"/>
              <a:t>ale Inva</a:t>
            </a:r>
            <a:r>
              <a:t>r</a:t>
            </a:r>
            <a:r>
              <a:rPr spc="-100"/>
              <a:t>ian</a:t>
            </a:r>
            <a:r>
              <a:t>t</a:t>
            </a:r>
            <a:r>
              <a:rPr spc="-100"/>
              <a:t> </a:t>
            </a:r>
            <a:r>
              <a:t>Detect</a:t>
            </a:r>
            <a:r>
              <a:rPr spc="-100"/>
              <a:t>ion</a:t>
            </a:r>
          </a:p>
        </p:txBody>
      </p:sp>
      <p:sp>
        <p:nvSpPr>
          <p:cNvPr id="3115" name="object 4"/>
          <p:cNvSpPr txBox="1"/>
          <p:nvPr/>
        </p:nvSpPr>
        <p:spPr>
          <a:xfrm>
            <a:off x="1318493" y="1756037"/>
            <a:ext cx="5655543" cy="736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18966" indent="-307574">
              <a:buClr>
                <a:srgbClr val="3333CC"/>
              </a:buClr>
              <a:buSzPct val="58332"/>
              <a:buChar char="■"/>
              <a:tabLst>
                <a:tab pos="317500" algn="l"/>
              </a:tabLst>
              <a:defRPr spc="-13" sz="2200">
                <a:latin typeface="Tahoma"/>
                <a:ea typeface="Tahoma"/>
                <a:cs typeface="Tahoma"/>
                <a:sym typeface="Tahoma"/>
              </a:defRPr>
            </a:pPr>
            <a:r>
              <a:t>Cons</a:t>
            </a:r>
            <a:r>
              <a:rPr spc="-9"/>
              <a:t>ider</a:t>
            </a:r>
            <a:r>
              <a:rPr spc="-4"/>
              <a:t> </a:t>
            </a:r>
            <a:r>
              <a:rPr spc="0"/>
              <a:t>re</a:t>
            </a:r>
            <a:r>
              <a:t>gion</a:t>
            </a:r>
            <a:r>
              <a:rPr spc="0"/>
              <a:t>s</a:t>
            </a:r>
            <a:r>
              <a:rPr spc="-4"/>
              <a:t> </a:t>
            </a:r>
            <a:r>
              <a:rPr spc="0"/>
              <a:t>of</a:t>
            </a:r>
            <a:r>
              <a:rPr spc="-4"/>
              <a:t> </a:t>
            </a:r>
            <a:r>
              <a:rPr spc="-9"/>
              <a:t>di</a:t>
            </a:r>
            <a:r>
              <a:rPr spc="0"/>
              <a:t>ffere</a:t>
            </a:r>
            <a:r>
              <a:t>n</a:t>
            </a:r>
            <a:r>
              <a:rPr spc="0"/>
              <a:t>t</a:t>
            </a:r>
            <a:r>
              <a:rPr spc="-4"/>
              <a:t> </a:t>
            </a:r>
            <a:r>
              <a:rPr spc="0"/>
              <a:t>s</a:t>
            </a:r>
            <a:r>
              <a:rPr spc="-9"/>
              <a:t>i</a:t>
            </a:r>
            <a:r>
              <a:rPr spc="0"/>
              <a:t>ze</a:t>
            </a:r>
          </a:p>
          <a:p>
            <a:pPr marL="318966" indent="-307574">
              <a:spcBef>
                <a:spcPts val="400"/>
              </a:spcBef>
              <a:buClr>
                <a:srgbClr val="3333CC"/>
              </a:buClr>
              <a:buSzPct val="58332"/>
              <a:buChar char="■"/>
              <a:tabLst>
                <a:tab pos="317500" algn="l"/>
              </a:tabLst>
              <a:defRPr sz="2200">
                <a:latin typeface="Tahoma"/>
                <a:ea typeface="Tahoma"/>
                <a:cs typeface="Tahoma"/>
                <a:sym typeface="Tahoma"/>
              </a:defRPr>
            </a:pPr>
            <a:r>
              <a:t>Se</a:t>
            </a:r>
            <a:r>
              <a:rPr spc="-9"/>
              <a:t>lect</a:t>
            </a:r>
            <a:r>
              <a:rPr spc="-4"/>
              <a:t> </a:t>
            </a:r>
            <a:r>
              <a:t>re</a:t>
            </a:r>
            <a:r>
              <a:rPr spc="-13"/>
              <a:t>gion</a:t>
            </a:r>
            <a:r>
              <a:t>s</a:t>
            </a:r>
            <a:r>
              <a:rPr spc="-4"/>
              <a:t> </a:t>
            </a:r>
            <a:r>
              <a:t>t</a:t>
            </a:r>
            <a:r>
              <a:rPr spc="-13"/>
              <a:t>o</a:t>
            </a:r>
            <a:r>
              <a:rPr spc="-4"/>
              <a:t> </a:t>
            </a:r>
            <a:r>
              <a:t>s</a:t>
            </a:r>
            <a:r>
              <a:rPr spc="-13"/>
              <a:t>ub</a:t>
            </a:r>
            <a:r>
              <a:t>te</a:t>
            </a:r>
            <a:r>
              <a:rPr spc="-13"/>
              <a:t>nd</a:t>
            </a:r>
            <a:r>
              <a:rPr spc="-4"/>
              <a:t> </a:t>
            </a:r>
            <a:r>
              <a:t>t</a:t>
            </a:r>
            <a:r>
              <a:rPr spc="-13"/>
              <a:t>h</a:t>
            </a:r>
            <a:r>
              <a:t>e</a:t>
            </a:r>
            <a:r>
              <a:rPr spc="-4"/>
              <a:t> </a:t>
            </a:r>
            <a:r>
              <a:t>s</a:t>
            </a:r>
            <a:r>
              <a:rPr spc="-13"/>
              <a:t>a</a:t>
            </a:r>
            <a:r>
              <a:rPr spc="-27"/>
              <a:t>m</a:t>
            </a:r>
            <a:r>
              <a:t>e</a:t>
            </a:r>
            <a:r>
              <a:rPr spc="-4"/>
              <a:t> </a:t>
            </a:r>
            <a:r>
              <a:t>c</a:t>
            </a:r>
            <a:r>
              <a:rPr spc="-13"/>
              <a:t>on</a:t>
            </a:r>
            <a:r>
              <a:t>te</a:t>
            </a:r>
            <a:r>
              <a:rPr spc="-13"/>
              <a:t>n</a:t>
            </a:r>
            <a:r>
              <a:t>t</a:t>
            </a:r>
          </a:p>
        </p:txBody>
      </p:sp>
      <p:sp>
        <p:nvSpPr>
          <p:cNvPr id="3116" name="object 5"/>
          <p:cNvSpPr/>
          <p:nvPr/>
        </p:nvSpPr>
        <p:spPr>
          <a:xfrm>
            <a:off x="1431637" y="2734240"/>
            <a:ext cx="6280727" cy="3249706"/>
          </a:xfrm>
          <a:prstGeom prst="rect">
            <a:avLst/>
          </a:prstGeom>
          <a:blipFill>
            <a:blip r:embed="rId2"/>
            <a:stretch>
              <a:fillRect/>
            </a:stretch>
          </a:blipFill>
          <a:ln w="12700">
            <a:miter lim="400000"/>
          </a:ln>
        </p:spPr>
        <p:txBody>
          <a:bodyPr lIns="45719" rIns="45719"/>
          <a:lstStyle/>
          <a:p>
            <a:pPr/>
          </a:p>
        </p:txBody>
      </p:sp>
      <p:sp>
        <p:nvSpPr>
          <p:cNvPr id="3117" name="object 6"/>
          <p:cNvSpPr txBox="1"/>
          <p:nvPr>
            <p:ph type="sldNum" sz="quarter" idx="4294967295"/>
          </p:nvPr>
        </p:nvSpPr>
        <p:spPr>
          <a:xfrm>
            <a:off x="8183099" y="6102955"/>
            <a:ext cx="300030" cy="203201"/>
          </a:xfrm>
          <a:prstGeom prst="rect">
            <a:avLst/>
          </a:prstGeom>
          <a:extLst>
            <a:ext uri="{C572A759-6A51-4108-AA02-DFA0A04FC94B}">
              <ma14:wrappingTextBoxFlag xmlns:ma14="http://schemas.microsoft.com/office/mac/drawingml/2011/main" val="1"/>
            </a:ext>
          </a:extLst>
        </p:spPr>
        <p:txBody>
          <a:bodyPr lIns="0" tIns="0" rIns="0" bIns="0" anchor="t"/>
          <a:lstStyle>
            <a:lvl1pPr indent="109358"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19" name="object 2"/>
          <p:cNvSpPr txBox="1"/>
          <p:nvPr/>
        </p:nvSpPr>
        <p:spPr>
          <a:xfrm>
            <a:off x="1715369" y="869585"/>
            <a:ext cx="4068041"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91">
              <a:defRPr sz="2900">
                <a:solidFill>
                  <a:srgbClr val="333399"/>
                </a:solidFill>
                <a:latin typeface="Tahoma"/>
                <a:ea typeface="Tahoma"/>
                <a:cs typeface="Tahoma"/>
                <a:sym typeface="Tahoma"/>
              </a:defRPr>
            </a:pPr>
            <a:r>
              <a:t>Sc</a:t>
            </a:r>
            <a:r>
              <a:rPr spc="-13"/>
              <a:t>ale</a:t>
            </a:r>
            <a:r>
              <a:rPr spc="-4"/>
              <a:t> </a:t>
            </a:r>
            <a:r>
              <a:rPr spc="-18"/>
              <a:t>In</a:t>
            </a:r>
            <a:r>
              <a:rPr spc="-22"/>
              <a:t>v</a:t>
            </a:r>
            <a:r>
              <a:rPr spc="-18"/>
              <a:t>a</a:t>
            </a:r>
            <a:r>
              <a:t>r</a:t>
            </a:r>
            <a:r>
              <a:rPr spc="-13"/>
              <a:t>ian</a:t>
            </a:r>
            <a:r>
              <a:t>t</a:t>
            </a:r>
            <a:r>
              <a:rPr spc="-4"/>
              <a:t> </a:t>
            </a:r>
            <a:r>
              <a:rPr spc="-22"/>
              <a:t>d</a:t>
            </a:r>
            <a:r>
              <a:t>etect</a:t>
            </a:r>
            <a:r>
              <a:rPr spc="-13"/>
              <a:t>ion</a:t>
            </a:r>
          </a:p>
        </p:txBody>
      </p:sp>
      <p:sp>
        <p:nvSpPr>
          <p:cNvPr id="3120" name="object 3"/>
          <p:cNvSpPr txBox="1"/>
          <p:nvPr/>
        </p:nvSpPr>
        <p:spPr>
          <a:xfrm>
            <a:off x="1318489" y="1487100"/>
            <a:ext cx="6632865" cy="685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18966" indent="-307574">
              <a:buClr>
                <a:srgbClr val="3333CC"/>
              </a:buClr>
              <a:buSzPct val="58332"/>
              <a:buChar char="■"/>
              <a:tabLst>
                <a:tab pos="317500" algn="l"/>
              </a:tabLst>
              <a:defRPr sz="2200">
                <a:latin typeface="Tahoma"/>
                <a:ea typeface="Tahoma"/>
                <a:cs typeface="Tahoma"/>
                <a:sym typeface="Tahoma"/>
              </a:defRPr>
            </a:pPr>
            <a:r>
              <a:t>How</a:t>
            </a:r>
            <a:r>
              <a:rPr spc="-4"/>
              <a:t> </a:t>
            </a:r>
            <a:r>
              <a:t>t</a:t>
            </a:r>
            <a:r>
              <a:rPr spc="-13"/>
              <a:t>o</a:t>
            </a:r>
            <a:r>
              <a:rPr spc="-4"/>
              <a:t> </a:t>
            </a:r>
            <a:r>
              <a:t>c</a:t>
            </a:r>
            <a:r>
              <a:rPr spc="-13"/>
              <a:t>h</a:t>
            </a:r>
            <a:r>
              <a:t>oose</a:t>
            </a:r>
            <a:r>
              <a:rPr spc="-4"/>
              <a:t> </a:t>
            </a:r>
            <a:r>
              <a:t>t</a:t>
            </a:r>
            <a:r>
              <a:rPr spc="-13"/>
              <a:t>h</a:t>
            </a:r>
            <a:r>
              <a:t>e</a:t>
            </a:r>
            <a:r>
              <a:rPr spc="-4"/>
              <a:t> </a:t>
            </a:r>
            <a:r>
              <a:t>s</a:t>
            </a:r>
            <a:r>
              <a:rPr spc="-9"/>
              <a:t>i</a:t>
            </a:r>
            <a:r>
              <a:t>ze</a:t>
            </a:r>
            <a:r>
              <a:rPr spc="-4"/>
              <a:t> </a:t>
            </a:r>
            <a:r>
              <a:t>of</a:t>
            </a:r>
            <a:r>
              <a:rPr spc="-4"/>
              <a:t> </a:t>
            </a:r>
            <a:r>
              <a:t>t</a:t>
            </a:r>
            <a:r>
              <a:rPr spc="-13"/>
              <a:t>h</a:t>
            </a:r>
            <a:r>
              <a:t>e</a:t>
            </a:r>
            <a:r>
              <a:rPr spc="-4"/>
              <a:t> </a:t>
            </a:r>
            <a:r>
              <a:t>re</a:t>
            </a:r>
            <a:r>
              <a:rPr spc="-13"/>
              <a:t>gion</a:t>
            </a:r>
            <a:r>
              <a:rPr spc="-4"/>
              <a:t> </a:t>
            </a:r>
            <a:r>
              <a:rPr spc="-13"/>
              <a:t>ind</a:t>
            </a:r>
            <a:r>
              <a:t>e</a:t>
            </a:r>
            <a:r>
              <a:rPr spc="-13"/>
              <a:t>p</a:t>
            </a:r>
            <a:r>
              <a:t>e</a:t>
            </a:r>
            <a:r>
              <a:rPr spc="-13"/>
              <a:t>nd</a:t>
            </a:r>
            <a:r>
              <a:t>e</a:t>
            </a:r>
            <a:r>
              <a:rPr spc="-13"/>
              <a:t>n</a:t>
            </a:r>
            <a:r>
              <a:t>t</a:t>
            </a:r>
            <a:r>
              <a:rPr spc="-9"/>
              <a:t>l</a:t>
            </a:r>
            <a:r>
              <a:t>y</a:t>
            </a:r>
          </a:p>
        </p:txBody>
      </p:sp>
      <p:sp>
        <p:nvSpPr>
          <p:cNvPr id="3121" name="object 4"/>
          <p:cNvSpPr txBox="1"/>
          <p:nvPr/>
        </p:nvSpPr>
        <p:spPr>
          <a:xfrm>
            <a:off x="1270000" y="2442883"/>
            <a:ext cx="6904181"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558190" algn="ctr">
              <a:defRPr spc="-9" sz="1300">
                <a:latin typeface="Tahoma"/>
                <a:ea typeface="Tahoma"/>
                <a:cs typeface="Tahoma"/>
                <a:sym typeface="Tahoma"/>
              </a:defRPr>
            </a:pPr>
            <a:r>
              <a:t>CS </a:t>
            </a:r>
            <a:r>
              <a:rPr spc="-13"/>
              <a:t>685l</a:t>
            </a:r>
          </a:p>
        </p:txBody>
      </p:sp>
      <p:sp>
        <p:nvSpPr>
          <p:cNvPr id="3122" name="object 5"/>
          <p:cNvSpPr/>
          <p:nvPr/>
        </p:nvSpPr>
        <p:spPr>
          <a:xfrm>
            <a:off x="1269999" y="2442886"/>
            <a:ext cx="6904182" cy="3877235"/>
          </a:xfrm>
          <a:prstGeom prst="rect">
            <a:avLst/>
          </a:prstGeom>
          <a:blipFill>
            <a:blip r:embed="rId2"/>
            <a:stretch>
              <a:fillRect/>
            </a:stretch>
          </a:blipFill>
          <a:ln w="12700">
            <a:miter lim="400000"/>
          </a:ln>
        </p:spPr>
        <p:txBody>
          <a:bodyPr lIns="45719" rIns="45719"/>
          <a:lstStyle/>
          <a:p>
            <a:pPr/>
          </a:p>
        </p:txBody>
      </p:sp>
      <p:sp>
        <p:nvSpPr>
          <p:cNvPr id="3123" name="object 6"/>
          <p:cNvSpPr txBox="1"/>
          <p:nvPr>
            <p:ph type="sldNum" sz="quarter" idx="4294967295"/>
          </p:nvPr>
        </p:nvSpPr>
        <p:spPr>
          <a:xfrm>
            <a:off x="8183099" y="6102955"/>
            <a:ext cx="300030" cy="203201"/>
          </a:xfrm>
          <a:prstGeom prst="rect">
            <a:avLst/>
          </a:prstGeom>
          <a:extLst>
            <a:ext uri="{C572A759-6A51-4108-AA02-DFA0A04FC94B}">
              <ma14:wrappingTextBoxFlag xmlns:ma14="http://schemas.microsoft.com/office/mac/drawingml/2011/main" val="1"/>
            </a:ext>
          </a:extLst>
        </p:spPr>
        <p:txBody>
          <a:bodyPr lIns="0" tIns="0" rIns="0" bIns="0" anchor="t"/>
          <a:lstStyle>
            <a:lvl1pPr indent="109358"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5" name="object 2"/>
          <p:cNvSpPr/>
          <p:nvPr/>
        </p:nvSpPr>
        <p:spPr>
          <a:xfrm>
            <a:off x="1688998" y="784819"/>
            <a:ext cx="4148805" cy="539105"/>
          </a:xfrm>
          <a:prstGeom prst="rect">
            <a:avLst/>
          </a:prstGeom>
          <a:blipFill>
            <a:blip r:embed="rId2"/>
            <a:stretch>
              <a:fillRect/>
            </a:stretch>
          </a:blipFill>
          <a:ln w="12700">
            <a:miter lim="400000"/>
          </a:ln>
        </p:spPr>
        <p:txBody>
          <a:bodyPr lIns="45719" rIns="45719"/>
          <a:lstStyle/>
          <a:p>
            <a:pPr/>
          </a:p>
        </p:txBody>
      </p:sp>
      <p:sp>
        <p:nvSpPr>
          <p:cNvPr id="3126" name="object 3"/>
          <p:cNvSpPr txBox="1"/>
          <p:nvPr>
            <p:ph type="title"/>
          </p:nvPr>
        </p:nvSpPr>
        <p:spPr>
          <a:xfrm>
            <a:off x="1318489" y="869585"/>
            <a:ext cx="6507020" cy="446277"/>
          </a:xfrm>
          <a:prstGeom prst="rect">
            <a:avLst/>
          </a:prstGeom>
        </p:spPr>
        <p:txBody>
          <a:bodyPr/>
          <a:lstStyle/>
          <a:p>
            <a:pPr indent="402694">
              <a:defRPr sz="2900"/>
            </a:pPr>
            <a:r>
              <a:t>Sc</a:t>
            </a:r>
            <a:r>
              <a:rPr spc="-100"/>
              <a:t>ale Inva</a:t>
            </a:r>
            <a:r>
              <a:t>r</a:t>
            </a:r>
            <a:r>
              <a:rPr spc="-100"/>
              <a:t>ian</a:t>
            </a:r>
            <a:r>
              <a:t>t</a:t>
            </a:r>
            <a:r>
              <a:rPr spc="-100"/>
              <a:t> d</a:t>
            </a:r>
            <a:r>
              <a:t>etect</a:t>
            </a:r>
            <a:r>
              <a:rPr spc="-100"/>
              <a:t>ion</a:t>
            </a:r>
          </a:p>
        </p:txBody>
      </p:sp>
      <p:sp>
        <p:nvSpPr>
          <p:cNvPr id="3127" name="object 4"/>
          <p:cNvSpPr txBox="1"/>
          <p:nvPr/>
        </p:nvSpPr>
        <p:spPr>
          <a:xfrm>
            <a:off x="1318489" y="1487100"/>
            <a:ext cx="6713106" cy="1028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18966" marR="37592" indent="-307574">
              <a:lnSpc>
                <a:spcPts val="2500"/>
              </a:lnSpc>
              <a:buClr>
                <a:srgbClr val="3333CC"/>
              </a:buClr>
              <a:buSzPct val="58332"/>
              <a:buChar char="■"/>
              <a:tabLst>
                <a:tab pos="317500" algn="l"/>
              </a:tabLst>
              <a:defRPr sz="2200">
                <a:latin typeface="Tahoma"/>
                <a:ea typeface="Tahoma"/>
                <a:cs typeface="Tahoma"/>
                <a:sym typeface="Tahoma"/>
              </a:defRPr>
            </a:pPr>
            <a:r>
              <a:t>S</a:t>
            </a:r>
            <a:r>
              <a:rPr spc="-13"/>
              <a:t>harp</a:t>
            </a:r>
            <a:r>
              <a:rPr spc="-4"/>
              <a:t> </a:t>
            </a:r>
            <a:r>
              <a:rPr spc="-9"/>
              <a:t>l</a:t>
            </a:r>
            <a:r>
              <a:t>oc</a:t>
            </a:r>
            <a:r>
              <a:rPr spc="-9"/>
              <a:t>al</a:t>
            </a:r>
            <a:r>
              <a:rPr spc="-4"/>
              <a:t> </a:t>
            </a:r>
            <a:r>
              <a:rPr spc="-9"/>
              <a:t>in</a:t>
            </a:r>
            <a:r>
              <a:t>te</a:t>
            </a:r>
            <a:r>
              <a:rPr spc="-13"/>
              <a:t>n</a:t>
            </a:r>
            <a:r>
              <a:t>s</a:t>
            </a:r>
            <a:r>
              <a:rPr spc="-9"/>
              <a:t>i</a:t>
            </a:r>
            <a:r>
              <a:t>ty</a:t>
            </a:r>
            <a:r>
              <a:rPr spc="-4"/>
              <a:t> </a:t>
            </a:r>
            <a:r>
              <a:t>c</a:t>
            </a:r>
            <a:r>
              <a:rPr spc="-13"/>
              <a:t>hang</a:t>
            </a:r>
            <a:r>
              <a:t>es</a:t>
            </a:r>
            <a:r>
              <a:rPr spc="-4"/>
              <a:t> </a:t>
            </a:r>
            <a:r>
              <a:rPr spc="-13"/>
              <a:t>a</a:t>
            </a:r>
            <a:r>
              <a:t>re</a:t>
            </a:r>
            <a:r>
              <a:rPr spc="-4"/>
              <a:t> </a:t>
            </a:r>
            <a:r>
              <a:rPr spc="-13"/>
              <a:t>good</a:t>
            </a:r>
            <a:r>
              <a:rPr spc="-4"/>
              <a:t> </a:t>
            </a:r>
            <a:r>
              <a:t>f</a:t>
            </a:r>
            <a:r>
              <a:rPr spc="-13"/>
              <a:t>un</a:t>
            </a:r>
            <a:r>
              <a:t>ct</a:t>
            </a:r>
            <a:r>
              <a:rPr spc="-13"/>
              <a:t>ion</a:t>
            </a:r>
            <a:r>
              <a:t>s</a:t>
            </a:r>
            <a:r>
              <a:rPr spc="-4"/>
              <a:t> </a:t>
            </a:r>
            <a:r>
              <a:t>for </a:t>
            </a:r>
            <a:r>
              <a:rPr spc="-9"/>
              <a:t>id</a:t>
            </a:r>
            <a:r>
              <a:t>e</a:t>
            </a:r>
            <a:r>
              <a:rPr spc="-13"/>
              <a:t>n</a:t>
            </a:r>
            <a:r>
              <a:t>t</a:t>
            </a:r>
            <a:r>
              <a:rPr spc="-9"/>
              <a:t>i</a:t>
            </a:r>
            <a:r>
              <a:t>f</a:t>
            </a:r>
            <a:r>
              <a:rPr spc="-18"/>
              <a:t>y</a:t>
            </a:r>
            <a:r>
              <a:rPr spc="-13"/>
              <a:t>ing</a:t>
            </a:r>
            <a:r>
              <a:rPr spc="-4"/>
              <a:t> </a:t>
            </a:r>
            <a:r>
              <a:t>re</a:t>
            </a:r>
            <a:r>
              <a:rPr spc="-9"/>
              <a:t>la</a:t>
            </a:r>
            <a:r>
              <a:t>t</a:t>
            </a:r>
            <a:r>
              <a:rPr spc="-9"/>
              <a:t>i</a:t>
            </a:r>
            <a:r>
              <a:rPr spc="-4"/>
              <a:t>v</a:t>
            </a:r>
            <a:r>
              <a:t>e</a:t>
            </a:r>
            <a:r>
              <a:rPr spc="-4"/>
              <a:t> </a:t>
            </a:r>
            <a:r>
              <a:t>sc</a:t>
            </a:r>
            <a:r>
              <a:rPr spc="-9"/>
              <a:t>al</a:t>
            </a:r>
            <a:r>
              <a:t>e</a:t>
            </a:r>
            <a:r>
              <a:rPr spc="-4"/>
              <a:t> </a:t>
            </a:r>
            <a:r>
              <a:t>of</a:t>
            </a:r>
            <a:r>
              <a:rPr spc="-4"/>
              <a:t> </a:t>
            </a:r>
            <a:r>
              <a:t>t</a:t>
            </a:r>
            <a:r>
              <a:rPr spc="-13"/>
              <a:t>h</a:t>
            </a:r>
            <a:r>
              <a:t>e</a:t>
            </a:r>
            <a:r>
              <a:rPr spc="-4"/>
              <a:t> </a:t>
            </a:r>
            <a:r>
              <a:t>re</a:t>
            </a:r>
            <a:r>
              <a:rPr spc="-13"/>
              <a:t>gion</a:t>
            </a:r>
          </a:p>
          <a:p>
            <a:pPr marL="318966" indent="-307574">
              <a:spcBef>
                <a:spcPts val="400"/>
              </a:spcBef>
              <a:buClr>
                <a:srgbClr val="3333CC"/>
              </a:buClr>
              <a:buSzPct val="58332"/>
              <a:buChar char="■"/>
              <a:tabLst>
                <a:tab pos="317500" algn="l"/>
              </a:tabLst>
              <a:defRPr spc="-13" sz="2200">
                <a:latin typeface="Tahoma"/>
                <a:ea typeface="Tahoma"/>
                <a:cs typeface="Tahoma"/>
                <a:sym typeface="Tahoma"/>
              </a:defRPr>
            </a:pPr>
            <a:r>
              <a:t>Response</a:t>
            </a:r>
            <a:r>
              <a:rPr spc="-4"/>
              <a:t> </a:t>
            </a:r>
            <a:r>
              <a:rPr spc="0"/>
              <a:t>of</a:t>
            </a:r>
            <a:r>
              <a:rPr spc="-4"/>
              <a:t> </a:t>
            </a:r>
            <a:r>
              <a:t>Lapla</a:t>
            </a:r>
            <a:r>
              <a:rPr spc="0"/>
              <a:t>c</a:t>
            </a:r>
            <a:r>
              <a:t>ian</a:t>
            </a:r>
            <a:r>
              <a:rPr spc="-4"/>
              <a:t> </a:t>
            </a:r>
            <a:r>
              <a:rPr spc="0"/>
              <a:t>of</a:t>
            </a:r>
            <a:r>
              <a:rPr spc="-4"/>
              <a:t> </a:t>
            </a:r>
            <a:r>
              <a:rPr spc="0"/>
              <a:t>G</a:t>
            </a:r>
            <a:r>
              <a:t>au</a:t>
            </a:r>
            <a:r>
              <a:rPr spc="0"/>
              <a:t>ss</a:t>
            </a:r>
            <a:r>
              <a:t>ian</a:t>
            </a:r>
            <a:r>
              <a:rPr spc="0"/>
              <a:t>s</a:t>
            </a:r>
            <a:r>
              <a:rPr spc="-4"/>
              <a:t> </a:t>
            </a:r>
            <a:r>
              <a:t>(L</a:t>
            </a:r>
            <a:r>
              <a:rPr spc="0"/>
              <a:t>oG</a:t>
            </a:r>
            <a:r>
              <a:rPr spc="-9"/>
              <a:t>)</a:t>
            </a:r>
            <a:r>
              <a:rPr spc="-4"/>
              <a:t> </a:t>
            </a:r>
            <a:r>
              <a:t>a</a:t>
            </a:r>
            <a:r>
              <a:rPr spc="0"/>
              <a:t>t</a:t>
            </a:r>
            <a:r>
              <a:rPr spc="-4"/>
              <a:t> </a:t>
            </a:r>
            <a:r>
              <a:t>a</a:t>
            </a:r>
            <a:r>
              <a:rPr spc="-4"/>
              <a:t> </a:t>
            </a:r>
            <a:r>
              <a:t>poin</a:t>
            </a:r>
            <a:r>
              <a:rPr spc="0"/>
              <a:t>t</a:t>
            </a:r>
          </a:p>
        </p:txBody>
      </p:sp>
      <p:sp>
        <p:nvSpPr>
          <p:cNvPr id="3128" name="object 5"/>
          <p:cNvSpPr txBox="1"/>
          <p:nvPr/>
        </p:nvSpPr>
        <p:spPr>
          <a:xfrm>
            <a:off x="877455" y="2554940"/>
            <a:ext cx="7389091"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262007" algn="ctr">
              <a:defRPr spc="-9" sz="1300">
                <a:latin typeface="Tahoma"/>
                <a:ea typeface="Tahoma"/>
                <a:cs typeface="Tahoma"/>
                <a:sym typeface="Tahoma"/>
              </a:defRPr>
            </a:pPr>
            <a:r>
              <a:t>CS </a:t>
            </a:r>
            <a:r>
              <a:rPr spc="-13"/>
              <a:t>685l</a:t>
            </a:r>
          </a:p>
        </p:txBody>
      </p:sp>
      <p:sp>
        <p:nvSpPr>
          <p:cNvPr id="3129" name="object 6"/>
          <p:cNvSpPr/>
          <p:nvPr/>
        </p:nvSpPr>
        <p:spPr>
          <a:xfrm>
            <a:off x="877455" y="2554945"/>
            <a:ext cx="7389091" cy="3843618"/>
          </a:xfrm>
          <a:prstGeom prst="rect">
            <a:avLst/>
          </a:prstGeom>
          <a:blipFill>
            <a:blip r:embed="rId3"/>
            <a:stretch>
              <a:fillRect/>
            </a:stretch>
          </a:blipFill>
          <a:ln w="12700">
            <a:miter lim="400000"/>
          </a:ln>
        </p:spPr>
        <p:txBody>
          <a:bodyPr lIns="45719" rIns="45719"/>
          <a:lstStyle/>
          <a:p>
            <a:pPr/>
          </a:p>
        </p:txBody>
      </p:sp>
      <p:sp>
        <p:nvSpPr>
          <p:cNvPr id="3130" name="object 7"/>
          <p:cNvSpPr txBox="1"/>
          <p:nvPr>
            <p:ph type="sldNum" sz="quarter" idx="4294967295"/>
          </p:nvPr>
        </p:nvSpPr>
        <p:spPr>
          <a:xfrm>
            <a:off x="8183099" y="6102955"/>
            <a:ext cx="300030" cy="203201"/>
          </a:xfrm>
          <a:prstGeom prst="rect">
            <a:avLst/>
          </a:prstGeom>
          <a:extLst>
            <a:ext uri="{C572A759-6A51-4108-AA02-DFA0A04FC94B}">
              <ma14:wrappingTextBoxFlag xmlns:ma14="http://schemas.microsoft.com/office/mac/drawingml/2011/main" val="1"/>
            </a:ext>
          </a:extLst>
        </p:spPr>
        <p:txBody>
          <a:bodyPr lIns="0" tIns="0" rIns="0" bIns="0" anchor="t"/>
          <a:lstStyle>
            <a:lvl1pPr indent="109358" algn="l">
              <a:defRPr spc="-9" sz="1300">
                <a:solidFill>
                  <a:srgbClr val="000000"/>
                </a:solidFill>
                <a:latin typeface="Tahoma"/>
                <a:ea typeface="Tahoma"/>
                <a:cs typeface="Tahoma"/>
                <a:sym typeface="Tahoma"/>
              </a:defRPr>
            </a:lvl1p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9" name="Rectangle 8"/>
          <p:cNvSpPr txBox="1"/>
          <p:nvPr>
            <p:ph type="sldNum" sz="quarter" idx="2"/>
          </p:nvPr>
        </p:nvSpPr>
        <p:spPr>
          <a:xfrm>
            <a:off x="4482683" y="6561907"/>
            <a:ext cx="178633" cy="267533"/>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20" name="Rectangle 1026"/>
          <p:cNvSpPr txBox="1"/>
          <p:nvPr>
            <p:ph type="title"/>
          </p:nvPr>
        </p:nvSpPr>
        <p:spPr>
          <a:xfrm>
            <a:off x="685800" y="152400"/>
            <a:ext cx="7772400" cy="571500"/>
          </a:xfrm>
          <a:prstGeom prst="rect">
            <a:avLst/>
          </a:prstGeom>
        </p:spPr>
        <p:txBody>
          <a:bodyPr/>
          <a:lstStyle/>
          <a:p>
            <a:pPr/>
            <a:r>
              <a:t>Mean filtering </a:t>
            </a:r>
            <a:r>
              <a:rPr b="0" sz="2000"/>
              <a:t>(average over a neighborhood)</a:t>
            </a:r>
          </a:p>
        </p:txBody>
      </p:sp>
      <p:pic>
        <p:nvPicPr>
          <p:cNvPr id="2421" name="Object 1027" descr="Object 1027"/>
          <p:cNvPicPr>
            <a:picLocks noChangeAspect="1"/>
          </p:cNvPicPr>
          <p:nvPr/>
        </p:nvPicPr>
        <p:blipFill>
          <a:blip r:embed="rId3">
            <a:extLst/>
          </a:blip>
          <a:stretch>
            <a:fillRect/>
          </a:stretch>
        </p:blipFill>
        <p:spPr>
          <a:xfrm>
            <a:off x="0" y="30"/>
            <a:ext cx="1219200" cy="148830"/>
          </a:xfrm>
          <a:prstGeom prst="rect">
            <a:avLst/>
          </a:prstGeom>
          <a:ln w="12700">
            <a:miter lim="400000"/>
          </a:ln>
        </p:spPr>
      </p:pic>
      <p:pic>
        <p:nvPicPr>
          <p:cNvPr id="2422" name="Picture 10" descr="Picture 10"/>
          <p:cNvPicPr>
            <a:picLocks noChangeAspect="1"/>
          </p:cNvPicPr>
          <p:nvPr/>
        </p:nvPicPr>
        <p:blipFill>
          <a:blip r:embed="rId4">
            <a:extLst/>
          </a:blip>
          <a:stretch>
            <a:fillRect/>
          </a:stretch>
        </p:blipFill>
        <p:spPr>
          <a:xfrm>
            <a:off x="1219203" y="1524064"/>
            <a:ext cx="952501" cy="315914"/>
          </a:xfrm>
          <a:prstGeom prst="rect">
            <a:avLst/>
          </a:prstGeom>
          <a:ln w="12700">
            <a:miter lim="400000"/>
          </a:ln>
        </p:spPr>
      </p:pic>
      <p:pic>
        <p:nvPicPr>
          <p:cNvPr id="2423" name="Picture 1277" descr="Picture 1277"/>
          <p:cNvPicPr>
            <a:picLocks noChangeAspect="1"/>
          </p:cNvPicPr>
          <p:nvPr/>
        </p:nvPicPr>
        <p:blipFill>
          <a:blip r:embed="rId5">
            <a:extLst/>
          </a:blip>
          <a:stretch>
            <a:fillRect/>
          </a:stretch>
        </p:blipFill>
        <p:spPr>
          <a:xfrm>
            <a:off x="742951" y="4572063"/>
            <a:ext cx="952501" cy="315914"/>
          </a:xfrm>
          <a:prstGeom prst="rect">
            <a:avLst/>
          </a:prstGeom>
          <a:ln w="12700">
            <a:miter lim="400000"/>
          </a:ln>
        </p:spPr>
      </p:pic>
      <p:pic>
        <p:nvPicPr>
          <p:cNvPr id="2424" name="Picture 4" descr="Picture 4"/>
          <p:cNvPicPr>
            <a:picLocks noChangeAspect="1"/>
          </p:cNvPicPr>
          <p:nvPr/>
        </p:nvPicPr>
        <p:blipFill>
          <a:blip r:embed="rId6">
            <a:extLst/>
          </a:blip>
          <a:stretch>
            <a:fillRect/>
          </a:stretch>
        </p:blipFill>
        <p:spPr>
          <a:xfrm>
            <a:off x="2495624" y="3962400"/>
            <a:ext cx="2722712" cy="2347165"/>
          </a:xfrm>
          <a:prstGeom prst="rect">
            <a:avLst/>
          </a:prstGeom>
          <a:ln w="12700">
            <a:miter lim="400000"/>
          </a:ln>
        </p:spPr>
      </p:pic>
      <p:pic>
        <p:nvPicPr>
          <p:cNvPr id="2425" name="Picture 9" descr="Picture 9"/>
          <p:cNvPicPr>
            <a:picLocks noChangeAspect="1"/>
          </p:cNvPicPr>
          <p:nvPr/>
        </p:nvPicPr>
        <p:blipFill>
          <a:blip r:embed="rId7">
            <a:extLst/>
          </a:blip>
          <a:stretch>
            <a:fillRect/>
          </a:stretch>
        </p:blipFill>
        <p:spPr>
          <a:xfrm>
            <a:off x="2571382" y="1066800"/>
            <a:ext cx="2646962" cy="2306639"/>
          </a:xfrm>
          <a:prstGeom prst="rect">
            <a:avLst/>
          </a:prstGeom>
          <a:ln w="12700">
            <a:miter lim="400000"/>
          </a:ln>
        </p:spPr>
      </p:pic>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2" name="object 2"/>
          <p:cNvSpPr/>
          <p:nvPr/>
        </p:nvSpPr>
        <p:spPr>
          <a:xfrm>
            <a:off x="1688994" y="784819"/>
            <a:ext cx="5036758" cy="539105"/>
          </a:xfrm>
          <a:prstGeom prst="rect">
            <a:avLst/>
          </a:prstGeom>
          <a:blipFill>
            <a:blip r:embed="rId2"/>
            <a:stretch>
              <a:fillRect/>
            </a:stretch>
          </a:blipFill>
          <a:ln w="12700">
            <a:miter lim="400000"/>
          </a:ln>
        </p:spPr>
        <p:txBody>
          <a:bodyPr lIns="45719" rIns="45719"/>
          <a:lstStyle/>
          <a:p>
            <a:pPr/>
          </a:p>
        </p:txBody>
      </p:sp>
      <p:sp>
        <p:nvSpPr>
          <p:cNvPr id="3133" name="object 3"/>
          <p:cNvSpPr txBox="1"/>
          <p:nvPr>
            <p:ph type="title"/>
          </p:nvPr>
        </p:nvSpPr>
        <p:spPr>
          <a:xfrm>
            <a:off x="1318489" y="869585"/>
            <a:ext cx="6507020" cy="446277"/>
          </a:xfrm>
          <a:prstGeom prst="rect">
            <a:avLst/>
          </a:prstGeom>
        </p:spPr>
        <p:txBody>
          <a:bodyPr/>
          <a:lstStyle/>
          <a:p>
            <a:pPr indent="402694">
              <a:defRPr spc="-100" sz="2900"/>
            </a:pPr>
            <a:r>
              <a:t>Imp</a:t>
            </a:r>
            <a:r>
              <a:rPr spc="0"/>
              <a:t>rov</a:t>
            </a:r>
            <a:r>
              <a:t>ed Inva</a:t>
            </a:r>
            <a:r>
              <a:rPr spc="0"/>
              <a:t>r</a:t>
            </a:r>
            <a:r>
              <a:t>ian</a:t>
            </a:r>
            <a:r>
              <a:rPr spc="0"/>
              <a:t>ce</a:t>
            </a:r>
            <a:r>
              <a:t> </a:t>
            </a:r>
            <a:r>
              <a:rPr spc="0"/>
              <a:t>H</a:t>
            </a:r>
            <a:r>
              <a:t>andling</a:t>
            </a:r>
          </a:p>
        </p:txBody>
      </p:sp>
      <p:sp>
        <p:nvSpPr>
          <p:cNvPr id="3134" name="object 4"/>
          <p:cNvSpPr/>
          <p:nvPr/>
        </p:nvSpPr>
        <p:spPr>
          <a:xfrm>
            <a:off x="3327977" y="1756523"/>
            <a:ext cx="5039589" cy="3668526"/>
          </a:xfrm>
          <a:prstGeom prst="rect">
            <a:avLst/>
          </a:prstGeom>
          <a:blipFill>
            <a:blip r:embed="rId3"/>
            <a:stretch>
              <a:fillRect/>
            </a:stretch>
          </a:blipFill>
          <a:ln w="12700">
            <a:miter lim="400000"/>
          </a:ln>
        </p:spPr>
        <p:txBody>
          <a:bodyPr lIns="45719" rIns="45719"/>
          <a:lstStyle/>
          <a:p>
            <a:pPr/>
          </a:p>
        </p:txBody>
      </p:sp>
      <p:sp>
        <p:nvSpPr>
          <p:cNvPr id="3135" name="object 5"/>
          <p:cNvSpPr/>
          <p:nvPr/>
        </p:nvSpPr>
        <p:spPr>
          <a:xfrm>
            <a:off x="942396" y="1987647"/>
            <a:ext cx="2196524" cy="2493308"/>
          </a:xfrm>
          <a:prstGeom prst="rect">
            <a:avLst/>
          </a:prstGeom>
          <a:blipFill>
            <a:blip r:embed="rId4"/>
            <a:stretch>
              <a:fillRect/>
            </a:stretch>
          </a:blipFill>
          <a:ln w="12700">
            <a:miter lim="400000"/>
          </a:ln>
        </p:spPr>
        <p:txBody>
          <a:bodyPr lIns="45719" rIns="45719"/>
          <a:lstStyle/>
          <a:p>
            <a:pPr/>
          </a:p>
        </p:txBody>
      </p:sp>
      <p:sp>
        <p:nvSpPr>
          <p:cNvPr id="3136" name="object 6"/>
          <p:cNvSpPr txBox="1"/>
          <p:nvPr/>
        </p:nvSpPr>
        <p:spPr>
          <a:xfrm>
            <a:off x="1579708" y="1612407"/>
            <a:ext cx="1125106"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91">
              <a:defRPr spc="-63" sz="1600">
                <a:latin typeface="Arial"/>
                <a:ea typeface="Arial"/>
                <a:cs typeface="Arial"/>
                <a:sym typeface="Arial"/>
              </a:defRPr>
            </a:pPr>
            <a:r>
              <a:t>W</a:t>
            </a:r>
            <a:r>
              <a:rPr spc="0"/>
              <a:t>an</a:t>
            </a:r>
            <a:r>
              <a:rPr spc="-4"/>
              <a:t>t </a:t>
            </a:r>
            <a:r>
              <a:rPr spc="-9"/>
              <a:t>t</a:t>
            </a:r>
            <a:r>
              <a:rPr spc="0"/>
              <a:t>o </a:t>
            </a:r>
            <a:r>
              <a:rPr spc="-9"/>
              <a:t>f</a:t>
            </a:r>
            <a:r>
              <a:rPr spc="0"/>
              <a:t>ind</a:t>
            </a:r>
          </a:p>
        </p:txBody>
      </p:sp>
      <p:sp>
        <p:nvSpPr>
          <p:cNvPr id="3137" name="object 8"/>
          <p:cNvSpPr txBox="1"/>
          <p:nvPr>
            <p:ph type="sldNum" sz="quarter" idx="4294967295"/>
          </p:nvPr>
        </p:nvSpPr>
        <p:spPr>
          <a:xfrm>
            <a:off x="8183099" y="6102955"/>
            <a:ext cx="300030" cy="203201"/>
          </a:xfrm>
          <a:prstGeom prst="rect">
            <a:avLst/>
          </a:prstGeom>
          <a:extLst>
            <a:ext uri="{C572A759-6A51-4108-AA02-DFA0A04FC94B}">
              <ma14:wrappingTextBoxFlag xmlns:ma14="http://schemas.microsoft.com/office/mac/drawingml/2011/main" val="1"/>
            </a:ext>
          </a:extLst>
        </p:spPr>
        <p:txBody>
          <a:bodyPr lIns="0" tIns="0" rIns="0" bIns="0" anchor="t"/>
          <a:lstStyle>
            <a:lvl1pPr indent="109358" algn="l">
              <a:defRPr spc="-9" sz="1300">
                <a:solidFill>
                  <a:srgbClr val="000000"/>
                </a:solidFill>
                <a:latin typeface="Tahoma"/>
                <a:ea typeface="Tahoma"/>
                <a:cs typeface="Tahoma"/>
                <a:sym typeface="Tahoma"/>
              </a:defRPr>
            </a:lvl1pPr>
          </a:lstStyle>
          <a:p>
            <a:pPr/>
            <a:fld id="{86CB4B4D-7CA3-9044-876B-883B54F8677D}" type="slidenum"/>
          </a:p>
        </p:txBody>
      </p:sp>
      <p:sp>
        <p:nvSpPr>
          <p:cNvPr id="3138" name="object 7"/>
          <p:cNvSpPr txBox="1"/>
          <p:nvPr/>
        </p:nvSpPr>
        <p:spPr>
          <a:xfrm>
            <a:off x="4799448" y="1438720"/>
            <a:ext cx="924215" cy="22195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91">
              <a:defRPr sz="1600">
                <a:latin typeface="Arial"/>
                <a:ea typeface="Arial"/>
                <a:cs typeface="Arial"/>
                <a:sym typeface="Arial"/>
              </a:defRPr>
            </a:pPr>
            <a:r>
              <a:t>…</a:t>
            </a:r>
            <a:r>
              <a:rPr spc="-4"/>
              <a:t> </a:t>
            </a:r>
            <a:r>
              <a:t>in</a:t>
            </a:r>
            <a:r>
              <a:rPr spc="-4"/>
              <a:t> </a:t>
            </a:r>
            <a:r>
              <a:t>here</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0" name="object 2"/>
          <p:cNvSpPr/>
          <p:nvPr/>
        </p:nvSpPr>
        <p:spPr>
          <a:xfrm>
            <a:off x="1688998" y="784819"/>
            <a:ext cx="2603396" cy="539105"/>
          </a:xfrm>
          <a:prstGeom prst="rect">
            <a:avLst/>
          </a:prstGeom>
          <a:blipFill>
            <a:blip r:embed="rId2"/>
            <a:stretch>
              <a:fillRect/>
            </a:stretch>
          </a:blipFill>
          <a:ln w="12700">
            <a:miter lim="400000"/>
          </a:ln>
        </p:spPr>
        <p:txBody>
          <a:bodyPr lIns="45719" rIns="45719"/>
          <a:lstStyle/>
          <a:p>
            <a:pPr/>
          </a:p>
        </p:txBody>
      </p:sp>
      <p:sp>
        <p:nvSpPr>
          <p:cNvPr id="3141" name="object 3"/>
          <p:cNvSpPr txBox="1"/>
          <p:nvPr>
            <p:ph type="title"/>
          </p:nvPr>
        </p:nvSpPr>
        <p:spPr>
          <a:xfrm>
            <a:off x="1318489" y="869585"/>
            <a:ext cx="6507020" cy="446277"/>
          </a:xfrm>
          <a:prstGeom prst="rect">
            <a:avLst/>
          </a:prstGeom>
        </p:spPr>
        <p:txBody>
          <a:bodyPr/>
          <a:lstStyle/>
          <a:p>
            <a:pPr indent="402694">
              <a:defRPr sz="2900"/>
            </a:pPr>
            <a:r>
              <a:t>S</a:t>
            </a:r>
            <a:r>
              <a:rPr spc="-100"/>
              <a:t>I</a:t>
            </a:r>
            <a:r>
              <a:t>F</a:t>
            </a:r>
            <a:r>
              <a:rPr spc="-100"/>
              <a:t>T R</a:t>
            </a:r>
            <a:r>
              <a:t>efere</a:t>
            </a:r>
            <a:r>
              <a:rPr spc="-100"/>
              <a:t>n</a:t>
            </a:r>
            <a:r>
              <a:t>ce</a:t>
            </a:r>
          </a:p>
        </p:txBody>
      </p:sp>
      <p:sp>
        <p:nvSpPr>
          <p:cNvPr id="3142" name="object 5"/>
          <p:cNvSpPr txBox="1"/>
          <p:nvPr/>
        </p:nvSpPr>
        <p:spPr>
          <a:xfrm>
            <a:off x="8282878" y="6102955"/>
            <a:ext cx="199737" cy="203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indent="11391">
              <a:defRPr spc="-9" sz="1300">
                <a:latin typeface="Tahoma"/>
                <a:ea typeface="Tahoma"/>
                <a:cs typeface="Tahoma"/>
                <a:sym typeface="Tahoma"/>
              </a:defRPr>
            </a:lvl1pPr>
          </a:lstStyle>
          <a:p>
            <a:pPr/>
            <a:r>
              <a:t>83</a:t>
            </a:r>
          </a:p>
        </p:txBody>
      </p:sp>
      <p:sp>
        <p:nvSpPr>
          <p:cNvPr id="3143" name="object 4"/>
          <p:cNvSpPr txBox="1"/>
          <p:nvPr/>
        </p:nvSpPr>
        <p:spPr>
          <a:xfrm>
            <a:off x="1630216" y="1756037"/>
            <a:ext cx="6154884" cy="18185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R="4558" indent="11391">
              <a:lnSpc>
                <a:spcPct val="99000"/>
              </a:lnSpc>
              <a:defRPr sz="2200">
                <a:latin typeface="Tahoma"/>
                <a:ea typeface="Tahoma"/>
                <a:cs typeface="Tahoma"/>
                <a:sym typeface="Tahoma"/>
              </a:defRPr>
            </a:pPr>
            <a:r>
              <a:t>D</a:t>
            </a:r>
            <a:r>
              <a:rPr spc="-9"/>
              <a:t>istincti</a:t>
            </a:r>
            <a:r>
              <a:rPr spc="-4"/>
              <a:t>v</a:t>
            </a:r>
            <a:r>
              <a:t>e</a:t>
            </a:r>
            <a:r>
              <a:rPr spc="-4"/>
              <a:t> </a:t>
            </a:r>
            <a:r>
              <a:rPr spc="-9"/>
              <a:t>i</a:t>
            </a:r>
            <a:r>
              <a:rPr spc="-27"/>
              <a:t>m</a:t>
            </a:r>
            <a:r>
              <a:rPr spc="-13"/>
              <a:t>ag</a:t>
            </a:r>
            <a:r>
              <a:t>e</a:t>
            </a:r>
            <a:r>
              <a:rPr spc="-4"/>
              <a:t> </a:t>
            </a:r>
            <a:r>
              <a:t>fe</a:t>
            </a:r>
            <a:r>
              <a:rPr spc="-13"/>
              <a:t>a</a:t>
            </a:r>
            <a:r>
              <a:t>t</a:t>
            </a:r>
            <a:r>
              <a:rPr spc="-13"/>
              <a:t>u</a:t>
            </a:r>
            <a:r>
              <a:t>res</a:t>
            </a:r>
            <a:r>
              <a:rPr spc="-4"/>
              <a:t> </a:t>
            </a:r>
            <a:r>
              <a:t>fr</a:t>
            </a:r>
            <a:r>
              <a:rPr spc="-18"/>
              <a:t>om</a:t>
            </a:r>
            <a:r>
              <a:rPr spc="-4"/>
              <a:t> </a:t>
            </a:r>
            <a:r>
              <a:t>sc</a:t>
            </a:r>
            <a:r>
              <a:rPr spc="-9"/>
              <a:t>al</a:t>
            </a:r>
            <a:r>
              <a:t>e-</a:t>
            </a:r>
            <a:r>
              <a:rPr spc="-9"/>
              <a:t>in</a:t>
            </a:r>
            <a:r>
              <a:rPr spc="-18"/>
              <a:t>v</a:t>
            </a:r>
            <a:r>
              <a:rPr spc="-13"/>
              <a:t>a</a:t>
            </a:r>
            <a:r>
              <a:t>r</a:t>
            </a:r>
            <a:r>
              <a:rPr spc="-13"/>
              <a:t>ian</a:t>
            </a:r>
            <a:r>
              <a:t>t </a:t>
            </a:r>
            <a:r>
              <a:rPr spc="-4"/>
              <a:t>k</a:t>
            </a:r>
            <a:r>
              <a:t>e</a:t>
            </a:r>
            <a:r>
              <a:rPr spc="-18"/>
              <a:t>y</a:t>
            </a:r>
            <a:r>
              <a:rPr spc="-13"/>
              <a:t>poin</a:t>
            </a:r>
            <a:r>
              <a:t>ts</a:t>
            </a:r>
            <a:r>
              <a:rPr spc="-9"/>
              <a:t>.</a:t>
            </a:r>
            <a:r>
              <a:rPr spc="-4"/>
              <a:t> </a:t>
            </a:r>
            <a:r>
              <a:t>D</a:t>
            </a:r>
            <a:r>
              <a:rPr spc="-13"/>
              <a:t>a</a:t>
            </a:r>
            <a:r>
              <a:rPr spc="-18"/>
              <a:t>v</a:t>
            </a:r>
            <a:r>
              <a:rPr spc="-9"/>
              <a:t>id</a:t>
            </a:r>
            <a:r>
              <a:rPr spc="-4"/>
              <a:t> </a:t>
            </a:r>
            <a:r>
              <a:t>G</a:t>
            </a:r>
            <a:r>
              <a:rPr spc="-9"/>
              <a:t>.</a:t>
            </a:r>
            <a:r>
              <a:rPr spc="-4"/>
              <a:t> </a:t>
            </a:r>
            <a:r>
              <a:rPr spc="-13"/>
              <a:t>L</a:t>
            </a:r>
            <a:r>
              <a:t>owe</a:t>
            </a:r>
            <a:r>
              <a:rPr spc="-9"/>
              <a:t>,</a:t>
            </a:r>
            <a:r>
              <a:rPr spc="-4"/>
              <a:t> </a:t>
            </a:r>
            <a:r>
              <a:rPr spc="-13"/>
              <a:t>In</a:t>
            </a:r>
            <a:r>
              <a:t>ter</a:t>
            </a:r>
            <a:r>
              <a:rPr spc="-13"/>
              <a:t>na</a:t>
            </a:r>
            <a:r>
              <a:t>t</a:t>
            </a:r>
            <a:r>
              <a:rPr spc="-9"/>
              <a:t>ional</a:t>
            </a:r>
            <a:r>
              <a:rPr spc="-4"/>
              <a:t> </a:t>
            </a:r>
            <a:r>
              <a:rPr spc="-13"/>
              <a:t>Jou</a:t>
            </a:r>
            <a:r>
              <a:t>r</a:t>
            </a:r>
            <a:r>
              <a:rPr spc="-13"/>
              <a:t>nal</a:t>
            </a:r>
            <a:r>
              <a:rPr spc="-4"/>
              <a:t> </a:t>
            </a:r>
            <a:r>
              <a:t>of </a:t>
            </a:r>
            <a:r>
              <a:rPr spc="-13"/>
              <a:t>Co</a:t>
            </a:r>
            <a:r>
              <a:rPr spc="-27"/>
              <a:t>m</a:t>
            </a:r>
            <a:r>
              <a:rPr spc="-13"/>
              <a:t>pu</a:t>
            </a:r>
            <a:r>
              <a:t>ter</a:t>
            </a:r>
            <a:r>
              <a:rPr spc="-4"/>
              <a:t> </a:t>
            </a:r>
            <a:r>
              <a:rPr spc="-9"/>
              <a:t>Vi</a:t>
            </a:r>
            <a:r>
              <a:t>s</a:t>
            </a:r>
            <a:r>
              <a:rPr spc="-9"/>
              <a:t>ion,</a:t>
            </a:r>
            <a:r>
              <a:rPr spc="-4"/>
              <a:t> </a:t>
            </a:r>
            <a:r>
              <a:rPr spc="-13"/>
              <a:t>60,</a:t>
            </a:r>
            <a:r>
              <a:rPr spc="-4"/>
              <a:t> </a:t>
            </a:r>
            <a:r>
              <a:rPr spc="-13"/>
              <a:t>2</a:t>
            </a:r>
            <a:r>
              <a:rPr spc="-4"/>
              <a:t> </a:t>
            </a:r>
            <a:r>
              <a:rPr spc="-13"/>
              <a:t>(2004),</a:t>
            </a:r>
            <a:r>
              <a:rPr spc="-4"/>
              <a:t> </a:t>
            </a:r>
            <a:r>
              <a:rPr spc="-13"/>
              <a:t>pp.</a:t>
            </a:r>
            <a:r>
              <a:rPr spc="-4"/>
              <a:t> </a:t>
            </a:r>
            <a:r>
              <a:rPr spc="-13"/>
              <a:t>91</a:t>
            </a:r>
            <a:r>
              <a:t>-</a:t>
            </a:r>
            <a:r>
              <a:rPr spc="-13"/>
              <a:t>110.</a:t>
            </a:r>
          </a:p>
          <a:p>
            <a:pPr>
              <a:defRPr sz="3100">
                <a:latin typeface="Times New Roman"/>
                <a:ea typeface="Times New Roman"/>
                <a:cs typeface="Times New Roman"/>
                <a:sym typeface="Times New Roman"/>
              </a:defRPr>
            </a:pPr>
          </a:p>
          <a:p>
            <a:pPr indent="11391">
              <a:defRPr sz="2200">
                <a:latin typeface="Tahoma"/>
                <a:ea typeface="Tahoma"/>
                <a:cs typeface="Tahoma"/>
                <a:sym typeface="Tahoma"/>
              </a:defRPr>
            </a:pPr>
            <a:r>
              <a:t>S</a:t>
            </a:r>
            <a:r>
              <a:rPr spc="-4"/>
              <a:t>I</a:t>
            </a:r>
            <a:r>
              <a:t>F</a:t>
            </a:r>
            <a:r>
              <a:rPr spc="-13"/>
              <a:t>T</a:t>
            </a:r>
            <a:r>
              <a:rPr spc="-4"/>
              <a:t> </a:t>
            </a:r>
            <a:r>
              <a:rPr spc="-18"/>
              <a:t>=</a:t>
            </a:r>
            <a:r>
              <a:rPr spc="-4"/>
              <a:t> </a:t>
            </a:r>
            <a:r>
              <a:t>Sc</a:t>
            </a:r>
            <a:r>
              <a:rPr spc="-9"/>
              <a:t>al</a:t>
            </a:r>
            <a:r>
              <a:t>e</a:t>
            </a:r>
            <a:r>
              <a:rPr spc="-4"/>
              <a:t> </a:t>
            </a:r>
            <a:r>
              <a:rPr spc="-13"/>
              <a:t>In</a:t>
            </a:r>
            <a:r>
              <a:rPr spc="-18"/>
              <a:t>v</a:t>
            </a:r>
            <a:r>
              <a:rPr spc="-13"/>
              <a:t>a</a:t>
            </a:r>
            <a:r>
              <a:t>r</a:t>
            </a:r>
            <a:r>
              <a:rPr spc="-13"/>
              <a:t>ian</a:t>
            </a:r>
            <a:r>
              <a:t>t</a:t>
            </a:r>
            <a:r>
              <a:rPr spc="-4"/>
              <a:t> </a:t>
            </a:r>
            <a:r>
              <a:t>Fe</a:t>
            </a:r>
            <a:r>
              <a:rPr spc="-13"/>
              <a:t>a</a:t>
            </a:r>
            <a:r>
              <a:t>t</a:t>
            </a:r>
            <a:r>
              <a:rPr spc="-13"/>
              <a:t>u</a:t>
            </a:r>
            <a:r>
              <a:t>re</a:t>
            </a:r>
            <a:r>
              <a:rPr spc="-4"/>
              <a:t> </a:t>
            </a:r>
            <a:r>
              <a:t>Tr</a:t>
            </a:r>
            <a:r>
              <a:rPr spc="-13"/>
              <a:t>an</a:t>
            </a:r>
            <a:r>
              <a:t>sfor</a:t>
            </a:r>
            <a:r>
              <a:rPr spc="-22"/>
              <a:t>m</a:t>
            </a: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5" name="object 2"/>
          <p:cNvSpPr/>
          <p:nvPr/>
        </p:nvSpPr>
        <p:spPr>
          <a:xfrm>
            <a:off x="809625" y="672354"/>
            <a:ext cx="398318" cy="418820"/>
          </a:xfrm>
          <a:prstGeom prst="rect">
            <a:avLst/>
          </a:prstGeom>
          <a:solidFill>
            <a:srgbClr val="FFD600"/>
          </a:solidFill>
          <a:ln w="12700">
            <a:miter lim="400000"/>
          </a:ln>
        </p:spPr>
        <p:txBody>
          <a:bodyPr lIns="45719" rIns="45719"/>
          <a:lstStyle/>
          <a:p>
            <a:pPr/>
          </a:p>
        </p:txBody>
      </p:sp>
      <p:sp>
        <p:nvSpPr>
          <p:cNvPr id="3146" name="object 3"/>
          <p:cNvSpPr/>
          <p:nvPr/>
        </p:nvSpPr>
        <p:spPr>
          <a:xfrm>
            <a:off x="1157431" y="672357"/>
            <a:ext cx="298739" cy="418821"/>
          </a:xfrm>
          <a:prstGeom prst="rect">
            <a:avLst/>
          </a:prstGeom>
          <a:blipFill>
            <a:blip r:embed="rId2"/>
            <a:stretch>
              <a:fillRect/>
            </a:stretch>
          </a:blipFill>
          <a:ln w="12700">
            <a:miter lim="400000"/>
          </a:ln>
        </p:spPr>
        <p:txBody>
          <a:bodyPr lIns="45719" rIns="45719"/>
          <a:lstStyle/>
          <a:p>
            <a:pPr/>
          </a:p>
        </p:txBody>
      </p:sp>
      <p:sp>
        <p:nvSpPr>
          <p:cNvPr id="3147" name="object 4"/>
          <p:cNvSpPr/>
          <p:nvPr/>
        </p:nvSpPr>
        <p:spPr>
          <a:xfrm>
            <a:off x="914980" y="1047750"/>
            <a:ext cx="383887" cy="418821"/>
          </a:xfrm>
          <a:prstGeom prst="rect">
            <a:avLst/>
          </a:prstGeom>
          <a:solidFill>
            <a:srgbClr val="434DD6"/>
          </a:solidFill>
          <a:ln w="12700">
            <a:miter lim="400000"/>
          </a:ln>
        </p:spPr>
        <p:txBody>
          <a:bodyPr lIns="45719" rIns="45719"/>
          <a:lstStyle/>
          <a:p>
            <a:pPr/>
          </a:p>
        </p:txBody>
      </p:sp>
      <p:sp>
        <p:nvSpPr>
          <p:cNvPr id="3148" name="object 5"/>
          <p:cNvSpPr/>
          <p:nvPr/>
        </p:nvSpPr>
        <p:spPr>
          <a:xfrm>
            <a:off x="1258454" y="1044951"/>
            <a:ext cx="334819" cy="418820"/>
          </a:xfrm>
          <a:prstGeom prst="rect">
            <a:avLst/>
          </a:prstGeom>
          <a:blipFill>
            <a:blip r:embed="rId3"/>
            <a:stretch>
              <a:fillRect/>
            </a:stretch>
          </a:blipFill>
          <a:ln w="12700">
            <a:miter lim="400000"/>
          </a:ln>
        </p:spPr>
        <p:txBody>
          <a:bodyPr lIns="45719" rIns="45719"/>
          <a:lstStyle/>
          <a:p>
            <a:pPr/>
          </a:p>
        </p:txBody>
      </p:sp>
      <p:sp>
        <p:nvSpPr>
          <p:cNvPr id="3149" name="object 6"/>
          <p:cNvSpPr/>
          <p:nvPr/>
        </p:nvSpPr>
        <p:spPr>
          <a:xfrm>
            <a:off x="545527" y="980517"/>
            <a:ext cx="509443" cy="372597"/>
          </a:xfrm>
          <a:prstGeom prst="rect">
            <a:avLst/>
          </a:prstGeom>
          <a:blipFill>
            <a:blip r:embed="rId4"/>
            <a:stretch>
              <a:fillRect/>
            </a:stretch>
          </a:blipFill>
          <a:ln w="12700">
            <a:miter lim="400000"/>
          </a:ln>
        </p:spPr>
        <p:txBody>
          <a:bodyPr lIns="45719" rIns="45719"/>
          <a:lstStyle/>
          <a:p>
            <a:pPr/>
          </a:p>
        </p:txBody>
      </p:sp>
      <p:sp>
        <p:nvSpPr>
          <p:cNvPr id="3150" name="object 7"/>
          <p:cNvSpPr/>
          <p:nvPr/>
        </p:nvSpPr>
        <p:spPr>
          <a:xfrm>
            <a:off x="554182" y="1277470"/>
            <a:ext cx="7478567" cy="28016"/>
          </a:xfrm>
          <a:prstGeom prst="rect">
            <a:avLst/>
          </a:prstGeom>
          <a:blipFill>
            <a:blip r:embed="rId5"/>
            <a:stretch>
              <a:fillRect/>
            </a:stretch>
          </a:blipFill>
          <a:ln w="12700">
            <a:miter lim="400000"/>
          </a:ln>
        </p:spPr>
        <p:txBody>
          <a:bodyPr lIns="45719" rIns="45719"/>
          <a:lstStyle/>
          <a:p>
            <a:pPr/>
          </a:p>
        </p:txBody>
      </p:sp>
      <p:sp>
        <p:nvSpPr>
          <p:cNvPr id="3151" name="object 8"/>
          <p:cNvSpPr/>
          <p:nvPr/>
        </p:nvSpPr>
        <p:spPr>
          <a:xfrm>
            <a:off x="1432055" y="704138"/>
            <a:ext cx="4031674" cy="539106"/>
          </a:xfrm>
          <a:prstGeom prst="rect">
            <a:avLst/>
          </a:prstGeom>
          <a:blipFill>
            <a:blip r:embed="rId6"/>
            <a:stretch>
              <a:fillRect/>
            </a:stretch>
          </a:blipFill>
          <a:ln w="12700">
            <a:miter lim="400000"/>
          </a:ln>
        </p:spPr>
        <p:txBody>
          <a:bodyPr lIns="45719" rIns="45719"/>
          <a:lstStyle/>
          <a:p>
            <a:pPr/>
          </a:p>
        </p:txBody>
      </p:sp>
      <p:sp>
        <p:nvSpPr>
          <p:cNvPr id="3152" name="object 9"/>
          <p:cNvSpPr/>
          <p:nvPr/>
        </p:nvSpPr>
        <p:spPr>
          <a:xfrm>
            <a:off x="1246908" y="2679611"/>
            <a:ext cx="6873876" cy="2515720"/>
          </a:xfrm>
          <a:prstGeom prst="rect">
            <a:avLst/>
          </a:prstGeom>
          <a:blipFill>
            <a:blip r:embed="rId7"/>
            <a:stretch>
              <a:fillRect/>
            </a:stretch>
          </a:blipFill>
          <a:ln w="12700">
            <a:miter lim="400000"/>
          </a:ln>
        </p:spPr>
        <p:txBody>
          <a:bodyPr lIns="45719" rIns="45719"/>
          <a:lstStyle/>
          <a:p>
            <a:pPr/>
          </a:p>
        </p:txBody>
      </p:sp>
      <p:sp>
        <p:nvSpPr>
          <p:cNvPr id="3153" name="object 10"/>
          <p:cNvSpPr txBox="1"/>
          <p:nvPr/>
        </p:nvSpPr>
        <p:spPr>
          <a:xfrm>
            <a:off x="3881585" y="5673092"/>
            <a:ext cx="1245178" cy="622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91">
              <a:defRPr b="1" spc="-9" sz="1400">
                <a:latin typeface="Arial"/>
                <a:ea typeface="Arial"/>
                <a:cs typeface="Arial"/>
                <a:sym typeface="Arial"/>
              </a:defRPr>
            </a:pPr>
            <a:r>
              <a:t>SIFT</a:t>
            </a:r>
            <a:r>
              <a:rPr spc="-4"/>
              <a:t> </a:t>
            </a:r>
            <a:r>
              <a:t>F</a:t>
            </a:r>
            <a:r>
              <a:rPr spc="0"/>
              <a:t>ea</a:t>
            </a:r>
            <a:r>
              <a:t>tu</a:t>
            </a:r>
            <a:r>
              <a:rPr spc="0"/>
              <a:t>res</a:t>
            </a:r>
          </a:p>
          <a:p>
            <a:pPr>
              <a:defRPr sz="1500">
                <a:latin typeface="Times New Roman"/>
                <a:ea typeface="Times New Roman"/>
                <a:cs typeface="Times New Roman"/>
                <a:sym typeface="Times New Roman"/>
              </a:defRPr>
            </a:pPr>
          </a:p>
          <a:p>
            <a:pPr marR="127585" algn="ctr">
              <a:defRPr spc="-9" sz="1300">
                <a:latin typeface="Tahoma"/>
                <a:ea typeface="Tahoma"/>
                <a:cs typeface="Tahoma"/>
                <a:sym typeface="Tahoma"/>
              </a:defRPr>
            </a:pPr>
            <a:r>
              <a:t>84</a:t>
            </a:r>
          </a:p>
        </p:txBody>
      </p:sp>
      <p:sp>
        <p:nvSpPr>
          <p:cNvPr id="3154" name="object 11"/>
          <p:cNvSpPr txBox="1"/>
          <p:nvPr/>
        </p:nvSpPr>
        <p:spPr>
          <a:xfrm>
            <a:off x="1457040" y="789743"/>
            <a:ext cx="3953741"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91">
              <a:defRPr spc="-18" sz="2900">
                <a:solidFill>
                  <a:srgbClr val="333399"/>
                </a:solidFill>
                <a:latin typeface="Tahoma"/>
                <a:ea typeface="Tahoma"/>
                <a:cs typeface="Tahoma"/>
                <a:sym typeface="Tahoma"/>
              </a:defRPr>
            </a:pPr>
            <a:r>
              <a:t>In</a:t>
            </a:r>
            <a:r>
              <a:rPr spc="-22"/>
              <a:t>v</a:t>
            </a:r>
            <a:r>
              <a:t>a</a:t>
            </a:r>
            <a:r>
              <a:rPr spc="0"/>
              <a:t>r</a:t>
            </a:r>
            <a:r>
              <a:rPr spc="-13"/>
              <a:t>ian</a:t>
            </a:r>
            <a:r>
              <a:rPr spc="0"/>
              <a:t>t</a:t>
            </a:r>
            <a:r>
              <a:rPr spc="-4"/>
              <a:t> </a:t>
            </a:r>
            <a:r>
              <a:t>L</a:t>
            </a:r>
            <a:r>
              <a:rPr spc="0"/>
              <a:t>oc</a:t>
            </a:r>
            <a:r>
              <a:rPr spc="-13"/>
              <a:t>al</a:t>
            </a:r>
            <a:r>
              <a:rPr spc="-4"/>
              <a:t> </a:t>
            </a:r>
            <a:r>
              <a:rPr spc="0"/>
              <a:t>Fe</a:t>
            </a:r>
            <a:r>
              <a:t>a</a:t>
            </a:r>
            <a:r>
              <a:rPr spc="0"/>
              <a:t>t</a:t>
            </a:r>
            <a:r>
              <a:t>u</a:t>
            </a:r>
            <a:r>
              <a:rPr spc="0"/>
              <a:t>res</a:t>
            </a:r>
          </a:p>
        </p:txBody>
      </p:sp>
      <p:sp>
        <p:nvSpPr>
          <p:cNvPr id="3155" name="object 12"/>
          <p:cNvSpPr txBox="1"/>
          <p:nvPr/>
        </p:nvSpPr>
        <p:spPr>
          <a:xfrm>
            <a:off x="1318495" y="1748370"/>
            <a:ext cx="6393296" cy="838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18965" marR="4558" indent="-307574">
              <a:buClr>
                <a:srgbClr val="3333CC"/>
              </a:buClr>
              <a:buSzPct val="60000"/>
              <a:buChar char="■"/>
              <a:tabLst>
                <a:tab pos="317500" algn="l"/>
              </a:tabLst>
              <a:defRPr spc="-13">
                <a:latin typeface="Tahoma"/>
                <a:ea typeface="Tahoma"/>
                <a:cs typeface="Tahoma"/>
                <a:sym typeface="Tahoma"/>
              </a:defRPr>
            </a:pPr>
            <a:r>
              <a:t>Image</a:t>
            </a:r>
            <a:r>
              <a:rPr spc="-4"/>
              <a:t> </a:t>
            </a:r>
            <a:r>
              <a:rPr spc="0"/>
              <a:t>c</a:t>
            </a:r>
            <a:r>
              <a:t>on</a:t>
            </a:r>
            <a:r>
              <a:rPr spc="0"/>
              <a:t>te</a:t>
            </a:r>
            <a:r>
              <a:t>n</a:t>
            </a:r>
            <a:r>
              <a:rPr spc="0"/>
              <a:t>t</a:t>
            </a:r>
            <a:r>
              <a:rPr spc="-4"/>
              <a:t> i</a:t>
            </a:r>
            <a:r>
              <a:rPr spc="0"/>
              <a:t>s</a:t>
            </a:r>
            <a:r>
              <a:rPr spc="-4"/>
              <a:t> </a:t>
            </a:r>
            <a:r>
              <a:rPr spc="0"/>
              <a:t>tr</a:t>
            </a:r>
            <a:r>
              <a:t>an</a:t>
            </a:r>
            <a:r>
              <a:rPr spc="0"/>
              <a:t>sfor</a:t>
            </a:r>
            <a:r>
              <a:rPr spc="-18"/>
              <a:t>m</a:t>
            </a:r>
            <a:r>
              <a:rPr spc="0"/>
              <a:t>e</a:t>
            </a:r>
            <a:r>
              <a:t>d</a:t>
            </a:r>
            <a:r>
              <a:rPr spc="-4"/>
              <a:t> </a:t>
            </a:r>
            <a:r>
              <a:rPr spc="-9"/>
              <a:t>in</a:t>
            </a:r>
            <a:r>
              <a:rPr spc="0"/>
              <a:t>t</a:t>
            </a:r>
            <a:r>
              <a:t>o</a:t>
            </a:r>
            <a:r>
              <a:rPr spc="-4"/>
              <a:t> l</a:t>
            </a:r>
            <a:r>
              <a:rPr spc="0"/>
              <a:t>oc</a:t>
            </a:r>
            <a:r>
              <a:rPr spc="-9"/>
              <a:t>al</a:t>
            </a:r>
            <a:r>
              <a:rPr spc="-4"/>
              <a:t> </a:t>
            </a:r>
            <a:r>
              <a:rPr spc="0"/>
              <a:t>fe</a:t>
            </a:r>
            <a:r>
              <a:t>a</a:t>
            </a:r>
            <a:r>
              <a:rPr spc="0"/>
              <a:t>t</a:t>
            </a:r>
            <a:r>
              <a:t>u</a:t>
            </a:r>
            <a:r>
              <a:rPr spc="0"/>
              <a:t>re</a:t>
            </a:r>
            <a:r>
              <a:rPr spc="-4"/>
              <a:t> </a:t>
            </a:r>
            <a:r>
              <a:rPr spc="0"/>
              <a:t>coor</a:t>
            </a:r>
            <a:r>
              <a:rPr spc="-9"/>
              <a:t>dina</a:t>
            </a:r>
            <a:r>
              <a:rPr spc="0"/>
              <a:t>tes t</a:t>
            </a:r>
            <a:r>
              <a:t>ha</a:t>
            </a:r>
            <a:r>
              <a:rPr spc="0"/>
              <a:t>t</a:t>
            </a:r>
            <a:r>
              <a:rPr spc="-4"/>
              <a:t> </a:t>
            </a:r>
            <a:r>
              <a:t>a</a:t>
            </a:r>
            <a:r>
              <a:rPr spc="0"/>
              <a:t>re</a:t>
            </a:r>
            <a:r>
              <a:rPr spc="-4"/>
              <a:t> </a:t>
            </a:r>
            <a:r>
              <a:rPr spc="-9"/>
              <a:t>inva</a:t>
            </a:r>
            <a:r>
              <a:rPr spc="0"/>
              <a:t>r</a:t>
            </a:r>
            <a:r>
              <a:rPr spc="-9"/>
              <a:t>ian</a:t>
            </a:r>
            <a:r>
              <a:rPr spc="0"/>
              <a:t>t</a:t>
            </a:r>
            <a:r>
              <a:rPr spc="-4"/>
              <a:t> </a:t>
            </a:r>
            <a:r>
              <a:rPr spc="0"/>
              <a:t>t</a:t>
            </a:r>
            <a:r>
              <a:t>o</a:t>
            </a:r>
            <a:r>
              <a:rPr spc="-4"/>
              <a:t> </a:t>
            </a:r>
            <a:r>
              <a:rPr spc="0"/>
              <a:t>tr</a:t>
            </a:r>
            <a:r>
              <a:t>an</a:t>
            </a:r>
            <a:r>
              <a:rPr spc="0"/>
              <a:t>s</a:t>
            </a:r>
            <a:r>
              <a:rPr spc="-9"/>
              <a:t>la</a:t>
            </a:r>
            <a:r>
              <a:rPr spc="0"/>
              <a:t>t</a:t>
            </a:r>
            <a:r>
              <a:rPr spc="-9"/>
              <a:t>ion,</a:t>
            </a:r>
            <a:r>
              <a:rPr spc="-4"/>
              <a:t> </a:t>
            </a:r>
            <a:r>
              <a:rPr spc="0"/>
              <a:t>rot</a:t>
            </a:r>
            <a:r>
              <a:t>a</a:t>
            </a:r>
            <a:r>
              <a:rPr spc="0"/>
              <a:t>t</a:t>
            </a:r>
            <a:r>
              <a:rPr spc="-9"/>
              <a:t>ion,</a:t>
            </a:r>
            <a:r>
              <a:rPr spc="-4"/>
              <a:t> </a:t>
            </a:r>
            <a:r>
              <a:rPr spc="0"/>
              <a:t>sc</a:t>
            </a:r>
            <a:r>
              <a:rPr spc="-9"/>
              <a:t>al</a:t>
            </a:r>
            <a:r>
              <a:rPr spc="0"/>
              <a:t>e</a:t>
            </a:r>
            <a:r>
              <a:rPr spc="-9"/>
              <a:t>,</a:t>
            </a:r>
            <a:r>
              <a:rPr spc="-4"/>
              <a:t> </a:t>
            </a:r>
            <a:r>
              <a:t>and</a:t>
            </a:r>
            <a:r>
              <a:rPr spc="-4"/>
              <a:t> </a:t>
            </a:r>
            <a:r>
              <a:rPr spc="0"/>
              <a:t>ot</a:t>
            </a:r>
            <a:r>
              <a:t>h</a:t>
            </a:r>
            <a:r>
              <a:rPr spc="0"/>
              <a:t>er </a:t>
            </a:r>
            <a:r>
              <a:rPr spc="-9"/>
              <a:t>imaging </a:t>
            </a:r>
            <a:r>
              <a:rPr spc="-18"/>
              <a:t>pa</a:t>
            </a:r>
            <a:r>
              <a:rPr spc="-9"/>
              <a:t>r</a:t>
            </a:r>
            <a:r>
              <a:rPr spc="-4"/>
              <a:t>am</a:t>
            </a:r>
            <a:r>
              <a:rPr spc="0"/>
              <a:t>eters</a:t>
            </a:r>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7" name="object 2"/>
          <p:cNvSpPr/>
          <p:nvPr/>
        </p:nvSpPr>
        <p:spPr>
          <a:xfrm>
            <a:off x="1458507" y="814157"/>
            <a:ext cx="4708026" cy="421749"/>
          </a:xfrm>
          <a:prstGeom prst="rect">
            <a:avLst/>
          </a:prstGeom>
          <a:blipFill>
            <a:blip r:embed="rId2"/>
            <a:stretch>
              <a:fillRect/>
            </a:stretch>
          </a:blipFill>
          <a:ln w="12700">
            <a:miter lim="400000"/>
          </a:ln>
        </p:spPr>
        <p:txBody>
          <a:bodyPr lIns="45719" rIns="45719"/>
          <a:lstStyle/>
          <a:p>
            <a:pPr defTabSz="820487"/>
          </a:p>
        </p:txBody>
      </p:sp>
      <p:sp>
        <p:nvSpPr>
          <p:cNvPr id="3158" name="object 3"/>
          <p:cNvSpPr txBox="1"/>
          <p:nvPr>
            <p:ph type="title"/>
          </p:nvPr>
        </p:nvSpPr>
        <p:spPr>
          <a:xfrm>
            <a:off x="1318489" y="869585"/>
            <a:ext cx="6507020" cy="338554"/>
          </a:xfrm>
          <a:prstGeom prst="rect">
            <a:avLst/>
          </a:prstGeom>
        </p:spPr>
        <p:txBody>
          <a:bodyPr/>
          <a:lstStyle/>
          <a:p>
            <a:pPr indent="173782">
              <a:defRPr spc="-100" sz="2200"/>
            </a:pPr>
            <a:r>
              <a:t>Advan</a:t>
            </a:r>
            <a:r>
              <a:rPr spc="0"/>
              <a:t>t</a:t>
            </a:r>
            <a:r>
              <a:t>ag</a:t>
            </a:r>
            <a:r>
              <a:rPr spc="0"/>
              <a:t>es</a:t>
            </a:r>
            <a:r>
              <a:t> </a:t>
            </a:r>
            <a:r>
              <a:rPr spc="0"/>
              <a:t>of</a:t>
            </a:r>
            <a:r>
              <a:t> inva</a:t>
            </a:r>
            <a:r>
              <a:rPr spc="0"/>
              <a:t>r</a:t>
            </a:r>
            <a:r>
              <a:t>ian</a:t>
            </a:r>
            <a:r>
              <a:rPr spc="0"/>
              <a:t>t</a:t>
            </a:r>
            <a:r>
              <a:t> l</a:t>
            </a:r>
            <a:r>
              <a:rPr spc="0"/>
              <a:t>oc</a:t>
            </a:r>
            <a:r>
              <a:t>al </a:t>
            </a:r>
            <a:r>
              <a:rPr spc="0"/>
              <a:t>fe</a:t>
            </a:r>
            <a:r>
              <a:t>a</a:t>
            </a:r>
            <a:r>
              <a:rPr spc="0"/>
              <a:t>t</a:t>
            </a:r>
            <a:r>
              <a:t>u</a:t>
            </a:r>
            <a:r>
              <a:rPr spc="0"/>
              <a:t>res</a:t>
            </a:r>
          </a:p>
        </p:txBody>
      </p:sp>
      <p:sp>
        <p:nvSpPr>
          <p:cNvPr id="3159" name="object 5"/>
          <p:cNvSpPr txBox="1"/>
          <p:nvPr>
            <p:ph type="sldNum" sz="quarter" idx="4294967295"/>
          </p:nvPr>
        </p:nvSpPr>
        <p:spPr>
          <a:xfrm>
            <a:off x="8183098" y="6102955"/>
            <a:ext cx="300069" cy="203201"/>
          </a:xfrm>
          <a:prstGeom prst="rect">
            <a:avLst/>
          </a:prstGeom>
          <a:extLst>
            <a:ext uri="{C572A759-6A51-4108-AA02-DFA0A04FC94B}">
              <ma14:wrappingTextBoxFlag xmlns:ma14="http://schemas.microsoft.com/office/mac/drawingml/2011/main" val="1"/>
            </a:ext>
          </a:extLst>
        </p:spPr>
        <p:txBody>
          <a:bodyPr lIns="0" tIns="0" rIns="0" bIns="0" anchor="t"/>
          <a:lstStyle>
            <a:lvl1pPr indent="109397" algn="l">
              <a:defRPr spc="-9" sz="1300">
                <a:solidFill>
                  <a:srgbClr val="000000"/>
                </a:solidFill>
                <a:latin typeface="Tahoma"/>
                <a:ea typeface="Tahoma"/>
                <a:cs typeface="Tahoma"/>
                <a:sym typeface="Tahoma"/>
              </a:defRPr>
            </a:lvl1pPr>
          </a:lstStyle>
          <a:p>
            <a:pPr/>
            <a:fld id="{86CB4B4D-7CA3-9044-876B-883B54F8677D}" type="slidenum"/>
          </a:p>
        </p:txBody>
      </p:sp>
      <p:sp>
        <p:nvSpPr>
          <p:cNvPr id="3160" name="object 4"/>
          <p:cNvSpPr txBox="1"/>
          <p:nvPr/>
        </p:nvSpPr>
        <p:spPr>
          <a:xfrm>
            <a:off x="1318489" y="1989294"/>
            <a:ext cx="6319984" cy="26303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19078" marR="352124" indent="-307681" defTabSz="820487">
              <a:lnSpc>
                <a:spcPts val="1800"/>
              </a:lnSpc>
              <a:buClr>
                <a:srgbClr val="3333CC"/>
              </a:buClr>
              <a:buSzPct val="60000"/>
              <a:buChar char="■"/>
              <a:tabLst>
                <a:tab pos="317500" algn="l"/>
              </a:tabLst>
              <a:defRPr b="1">
                <a:latin typeface="Tahoma"/>
                <a:ea typeface="Tahoma"/>
                <a:cs typeface="Tahoma"/>
                <a:sym typeface="Tahoma"/>
              </a:defRPr>
            </a:pPr>
            <a:r>
              <a:t>Loc</a:t>
            </a:r>
            <a:r>
              <a:rPr spc="-4"/>
              <a:t>a</a:t>
            </a:r>
            <a:r>
              <a:rPr spc="-13"/>
              <a:t>lit</a:t>
            </a:r>
            <a:r>
              <a:rPr spc="-18"/>
              <a:t>y</a:t>
            </a:r>
            <a:r>
              <a:t>:</a:t>
            </a:r>
            <a:r>
              <a:rPr spc="36"/>
              <a:t> </a:t>
            </a:r>
            <a:r>
              <a:rPr b="0"/>
              <a:t>fe</a:t>
            </a:r>
            <a:r>
              <a:rPr b="0" spc="-13"/>
              <a:t>a</a:t>
            </a:r>
            <a:r>
              <a:rPr b="0"/>
              <a:t>t</a:t>
            </a:r>
            <a:r>
              <a:rPr b="0" spc="-13"/>
              <a:t>u</a:t>
            </a:r>
            <a:r>
              <a:rPr b="0"/>
              <a:t>res</a:t>
            </a:r>
            <a:r>
              <a:rPr b="0" spc="-4"/>
              <a:t> </a:t>
            </a:r>
            <a:r>
              <a:rPr b="0" spc="-13"/>
              <a:t>a</a:t>
            </a:r>
            <a:r>
              <a:rPr b="0"/>
              <a:t>re</a:t>
            </a:r>
            <a:r>
              <a:rPr b="0" spc="-4"/>
              <a:t> l</a:t>
            </a:r>
            <a:r>
              <a:rPr b="0"/>
              <a:t>oc</a:t>
            </a:r>
            <a:r>
              <a:rPr b="0" spc="-9"/>
              <a:t>al,</a:t>
            </a:r>
            <a:r>
              <a:rPr b="0" spc="-4"/>
              <a:t> </a:t>
            </a:r>
            <a:r>
              <a:rPr b="0"/>
              <a:t>s</a:t>
            </a:r>
            <a:r>
              <a:rPr b="0" spc="-13"/>
              <a:t>o</a:t>
            </a:r>
            <a:r>
              <a:rPr b="0" spc="-4"/>
              <a:t> </a:t>
            </a:r>
            <a:r>
              <a:rPr b="0"/>
              <a:t>r</a:t>
            </a:r>
            <a:r>
              <a:rPr b="0" spc="-13"/>
              <a:t>obu</a:t>
            </a:r>
            <a:r>
              <a:rPr b="0"/>
              <a:t>st</a:t>
            </a:r>
            <a:r>
              <a:rPr b="0" spc="-4"/>
              <a:t> </a:t>
            </a:r>
            <a:r>
              <a:rPr b="0"/>
              <a:t>t</a:t>
            </a:r>
            <a:r>
              <a:rPr b="0" spc="-13"/>
              <a:t>o</a:t>
            </a:r>
            <a:r>
              <a:rPr b="0" spc="-4"/>
              <a:t> </a:t>
            </a:r>
            <a:r>
              <a:rPr b="0"/>
              <a:t>occ</a:t>
            </a:r>
            <a:r>
              <a:rPr b="0" spc="-9"/>
              <a:t>lu</a:t>
            </a:r>
            <a:r>
              <a:rPr b="0"/>
              <a:t>s</a:t>
            </a:r>
            <a:r>
              <a:rPr b="0" spc="-9"/>
              <a:t>ion</a:t>
            </a:r>
            <a:r>
              <a:rPr b="0" spc="-4"/>
              <a:t> </a:t>
            </a:r>
            <a:r>
              <a:rPr b="0" spc="-13"/>
              <a:t>and</a:t>
            </a:r>
            <a:r>
              <a:rPr b="0" spc="-9"/>
              <a:t> </a:t>
            </a:r>
            <a:r>
              <a:rPr b="0"/>
              <a:t>c</a:t>
            </a:r>
            <a:r>
              <a:rPr b="0" spc="-9"/>
              <a:t>lu</a:t>
            </a:r>
            <a:r>
              <a:rPr b="0"/>
              <a:t>tter</a:t>
            </a:r>
            <a:r>
              <a:rPr b="0" spc="-4"/>
              <a:t> </a:t>
            </a:r>
            <a:r>
              <a:rPr b="0" spc="-9"/>
              <a:t>(no</a:t>
            </a:r>
            <a:r>
              <a:rPr b="0" spc="-4"/>
              <a:t> </a:t>
            </a:r>
            <a:r>
              <a:rPr b="0" spc="-13"/>
              <a:t>p</a:t>
            </a:r>
            <a:r>
              <a:rPr b="0"/>
              <a:t>r</a:t>
            </a:r>
            <a:r>
              <a:rPr b="0" spc="-4"/>
              <a:t>i</a:t>
            </a:r>
            <a:r>
              <a:rPr b="0"/>
              <a:t>or</a:t>
            </a:r>
            <a:r>
              <a:rPr b="0" spc="-4"/>
              <a:t> </a:t>
            </a:r>
            <a:r>
              <a:rPr b="0"/>
              <a:t>se</a:t>
            </a:r>
            <a:r>
              <a:rPr b="0" spc="-13"/>
              <a:t>gm</a:t>
            </a:r>
            <a:r>
              <a:rPr b="0"/>
              <a:t>e</a:t>
            </a:r>
            <a:r>
              <a:rPr b="0" spc="-13"/>
              <a:t>n</a:t>
            </a:r>
            <a:r>
              <a:rPr b="0"/>
              <a:t>t</a:t>
            </a:r>
            <a:r>
              <a:rPr b="0" spc="-13"/>
              <a:t>a</a:t>
            </a:r>
            <a:r>
              <a:rPr b="0"/>
              <a:t>t</a:t>
            </a:r>
            <a:r>
              <a:rPr b="0" spc="-9"/>
              <a:t>ion)</a:t>
            </a:r>
          </a:p>
          <a:p>
            <a:pPr marL="319078" marR="45583" indent="-307681" defTabSz="820487">
              <a:lnSpc>
                <a:spcPts val="1800"/>
              </a:lnSpc>
              <a:spcBef>
                <a:spcPts val="1100"/>
              </a:spcBef>
              <a:buClr>
                <a:srgbClr val="3333CC"/>
              </a:buClr>
              <a:buSzPct val="60000"/>
              <a:buChar char="■"/>
              <a:tabLst>
                <a:tab pos="317500" algn="l"/>
              </a:tabLst>
              <a:defRPr b="1">
                <a:latin typeface="Tahoma"/>
                <a:ea typeface="Tahoma"/>
                <a:cs typeface="Tahoma"/>
                <a:sym typeface="Tahoma"/>
              </a:defRPr>
            </a:pPr>
            <a:r>
              <a:t>D</a:t>
            </a:r>
            <a:r>
              <a:rPr spc="-4"/>
              <a:t>i</a:t>
            </a:r>
            <a:r>
              <a:rPr spc="-18"/>
              <a:t>s</a:t>
            </a:r>
            <a:r>
              <a:rPr spc="-13"/>
              <a:t>ti</a:t>
            </a:r>
            <a:r>
              <a:t>nc</a:t>
            </a:r>
            <a:r>
              <a:rPr spc="-4"/>
              <a:t>t</a:t>
            </a:r>
            <a:r>
              <a:rPr spc="-13"/>
              <a:t>i</a:t>
            </a:r>
            <a:r>
              <a:rPr spc="-18"/>
              <a:t>ve</a:t>
            </a:r>
            <a:r>
              <a:rPr spc="-13"/>
              <a:t>n</a:t>
            </a:r>
            <a:r>
              <a:rPr spc="-18"/>
              <a:t>ess</a:t>
            </a:r>
            <a:r>
              <a:t>:</a:t>
            </a:r>
            <a:r>
              <a:rPr spc="40"/>
              <a:t> </a:t>
            </a:r>
            <a:r>
              <a:rPr b="0" spc="-9"/>
              <a:t>individual</a:t>
            </a:r>
            <a:r>
              <a:rPr b="0" spc="-4"/>
              <a:t> </a:t>
            </a:r>
            <a:r>
              <a:rPr b="0"/>
              <a:t>fe</a:t>
            </a:r>
            <a:r>
              <a:rPr b="0" spc="-13"/>
              <a:t>a</a:t>
            </a:r>
            <a:r>
              <a:rPr b="0"/>
              <a:t>t</a:t>
            </a:r>
            <a:r>
              <a:rPr b="0" spc="-13"/>
              <a:t>u</a:t>
            </a:r>
            <a:r>
              <a:rPr b="0"/>
              <a:t>res</a:t>
            </a:r>
            <a:r>
              <a:rPr b="0" spc="-4"/>
              <a:t> </a:t>
            </a:r>
            <a:r>
              <a:rPr b="0"/>
              <a:t>c</a:t>
            </a:r>
            <a:r>
              <a:rPr b="0" spc="-13"/>
              <a:t>an</a:t>
            </a:r>
            <a:r>
              <a:rPr b="0" spc="-4"/>
              <a:t> </a:t>
            </a:r>
            <a:r>
              <a:rPr b="0" spc="-13"/>
              <a:t>b</a:t>
            </a:r>
            <a:r>
              <a:rPr b="0"/>
              <a:t>e</a:t>
            </a:r>
            <a:r>
              <a:rPr b="0" spc="-4"/>
              <a:t> </a:t>
            </a:r>
            <a:r>
              <a:rPr b="0" spc="-13"/>
              <a:t>ma</a:t>
            </a:r>
            <a:r>
              <a:rPr b="0"/>
              <a:t>tc</a:t>
            </a:r>
            <a:r>
              <a:rPr b="0" spc="-13"/>
              <a:t>h</a:t>
            </a:r>
            <a:r>
              <a:rPr b="0"/>
              <a:t>e</a:t>
            </a:r>
            <a:r>
              <a:rPr b="0" spc="-13"/>
              <a:t>d</a:t>
            </a:r>
            <a:r>
              <a:rPr b="0" spc="-4"/>
              <a:t> </a:t>
            </a:r>
            <a:r>
              <a:rPr b="0"/>
              <a:t>t</a:t>
            </a:r>
            <a:r>
              <a:rPr b="0" spc="-13"/>
              <a:t>o</a:t>
            </a:r>
            <a:r>
              <a:rPr b="0" spc="-4"/>
              <a:t> </a:t>
            </a:r>
            <a:r>
              <a:rPr b="0" spc="-13"/>
              <a:t>a</a:t>
            </a:r>
            <a:r>
              <a:rPr b="0" spc="-9"/>
              <a:t> la</a:t>
            </a:r>
            <a:r>
              <a:rPr b="0"/>
              <a:t>r</a:t>
            </a:r>
            <a:r>
              <a:rPr b="0" spc="-13"/>
              <a:t>g</a:t>
            </a:r>
            <a:r>
              <a:rPr b="0"/>
              <a:t>e</a:t>
            </a:r>
            <a:r>
              <a:rPr b="0" spc="-4"/>
              <a:t> </a:t>
            </a:r>
            <a:r>
              <a:rPr b="0" spc="-13"/>
              <a:t>da</a:t>
            </a:r>
            <a:r>
              <a:rPr b="0"/>
              <a:t>t</a:t>
            </a:r>
            <a:r>
              <a:rPr b="0" spc="-13"/>
              <a:t>aba</a:t>
            </a:r>
            <a:r>
              <a:rPr b="0"/>
              <a:t>se</a:t>
            </a:r>
            <a:r>
              <a:rPr b="0" spc="-4"/>
              <a:t> </a:t>
            </a:r>
            <a:r>
              <a:rPr b="0"/>
              <a:t>of</a:t>
            </a:r>
            <a:r>
              <a:rPr b="0" spc="-4"/>
              <a:t> </a:t>
            </a:r>
            <a:r>
              <a:rPr b="0" spc="-9"/>
              <a:t>obj</a:t>
            </a:r>
            <a:r>
              <a:rPr b="0"/>
              <a:t>ects</a:t>
            </a:r>
          </a:p>
          <a:p>
            <a:pPr marL="319078" marR="4558" indent="-307681" defTabSz="820487">
              <a:lnSpc>
                <a:spcPts val="1900"/>
              </a:lnSpc>
              <a:spcBef>
                <a:spcPts val="1000"/>
              </a:spcBef>
              <a:buClr>
                <a:srgbClr val="3333CC"/>
              </a:buClr>
              <a:buSzPct val="60000"/>
              <a:buChar char="■"/>
              <a:tabLst>
                <a:tab pos="317500" algn="l"/>
              </a:tabLst>
              <a:defRPr b="1">
                <a:latin typeface="Tahoma"/>
                <a:ea typeface="Tahoma"/>
                <a:cs typeface="Tahoma"/>
                <a:sym typeface="Tahoma"/>
              </a:defRPr>
            </a:pPr>
            <a:r>
              <a:t>Qu</a:t>
            </a:r>
            <a:r>
              <a:rPr spc="-13"/>
              <a:t>an</a:t>
            </a:r>
            <a:r>
              <a:rPr spc="-9"/>
              <a:t>tity:</a:t>
            </a:r>
            <a:r>
              <a:rPr spc="31"/>
              <a:t> </a:t>
            </a:r>
            <a:r>
              <a:rPr b="0" spc="-13"/>
              <a:t>man</a:t>
            </a:r>
            <a:r>
              <a:rPr b="0"/>
              <a:t>y</a:t>
            </a:r>
            <a:r>
              <a:rPr b="0" spc="-4"/>
              <a:t> </a:t>
            </a:r>
            <a:r>
              <a:rPr b="0"/>
              <a:t>fe</a:t>
            </a:r>
            <a:r>
              <a:rPr b="0" spc="-13"/>
              <a:t>a</a:t>
            </a:r>
            <a:r>
              <a:rPr b="0"/>
              <a:t>t</a:t>
            </a:r>
            <a:r>
              <a:rPr b="0" spc="-13"/>
              <a:t>u</a:t>
            </a:r>
            <a:r>
              <a:rPr b="0"/>
              <a:t>res</a:t>
            </a:r>
            <a:r>
              <a:rPr b="0" spc="-4"/>
              <a:t> </a:t>
            </a:r>
            <a:r>
              <a:rPr b="0"/>
              <a:t>c</a:t>
            </a:r>
            <a:r>
              <a:rPr b="0" spc="-13"/>
              <a:t>an</a:t>
            </a:r>
            <a:r>
              <a:rPr b="0" spc="-4"/>
              <a:t> </a:t>
            </a:r>
            <a:r>
              <a:rPr b="0" spc="-13"/>
              <a:t>b</a:t>
            </a:r>
            <a:r>
              <a:rPr b="0"/>
              <a:t>e</a:t>
            </a:r>
            <a:r>
              <a:rPr b="0" spc="-4"/>
              <a:t> </a:t>
            </a:r>
            <a:r>
              <a:rPr b="0" spc="-13"/>
              <a:t>g</a:t>
            </a:r>
            <a:r>
              <a:rPr b="0"/>
              <a:t>e</a:t>
            </a:r>
            <a:r>
              <a:rPr b="0" spc="-13"/>
              <a:t>n</a:t>
            </a:r>
            <a:r>
              <a:rPr b="0"/>
              <a:t>er</a:t>
            </a:r>
            <a:r>
              <a:rPr b="0" spc="-13"/>
              <a:t>a</a:t>
            </a:r>
            <a:r>
              <a:rPr b="0"/>
              <a:t>te</a:t>
            </a:r>
            <a:r>
              <a:rPr b="0" spc="-13"/>
              <a:t>d</a:t>
            </a:r>
            <a:r>
              <a:rPr b="0" spc="-4"/>
              <a:t> </a:t>
            </a:r>
            <a:r>
              <a:rPr b="0"/>
              <a:t>for</a:t>
            </a:r>
            <a:r>
              <a:rPr b="0" spc="-4"/>
              <a:t> </a:t>
            </a:r>
            <a:r>
              <a:rPr b="0"/>
              <a:t>eve</a:t>
            </a:r>
            <a:r>
              <a:rPr b="0" spc="-13"/>
              <a:t>n</a:t>
            </a:r>
            <a:r>
              <a:rPr b="0" spc="-4"/>
              <a:t> </a:t>
            </a:r>
            <a:r>
              <a:rPr b="0"/>
              <a:t>s</a:t>
            </a:r>
            <a:r>
              <a:rPr b="0" spc="-9"/>
              <a:t>mall obj</a:t>
            </a:r>
            <a:r>
              <a:rPr b="0"/>
              <a:t>ects</a:t>
            </a:r>
          </a:p>
          <a:p>
            <a:pPr marL="319078" indent="-307681" defTabSz="820487">
              <a:spcBef>
                <a:spcPts val="700"/>
              </a:spcBef>
              <a:buClr>
                <a:srgbClr val="3333CC"/>
              </a:buClr>
              <a:buSzPct val="60000"/>
              <a:buChar char="■"/>
              <a:tabLst>
                <a:tab pos="317500" algn="l"/>
              </a:tabLst>
              <a:defRPr b="1">
                <a:latin typeface="Tahoma"/>
                <a:ea typeface="Tahoma"/>
                <a:cs typeface="Tahoma"/>
                <a:sym typeface="Tahoma"/>
              </a:defRPr>
            </a:pPr>
            <a:r>
              <a:t>Efficienc</a:t>
            </a:r>
            <a:r>
              <a:rPr spc="-4"/>
              <a:t>y</a:t>
            </a:r>
            <a:r>
              <a:t>:</a:t>
            </a:r>
            <a:r>
              <a:rPr spc="36"/>
              <a:t> </a:t>
            </a:r>
            <a:r>
              <a:rPr b="0"/>
              <a:t>c</a:t>
            </a:r>
            <a:r>
              <a:rPr b="0" spc="-4"/>
              <a:t>l</a:t>
            </a:r>
            <a:r>
              <a:rPr b="0"/>
              <a:t>ose</a:t>
            </a:r>
            <a:r>
              <a:rPr b="0" spc="-4"/>
              <a:t> </a:t>
            </a:r>
            <a:r>
              <a:rPr b="0"/>
              <a:t>t</a:t>
            </a:r>
            <a:r>
              <a:rPr b="0" spc="-13"/>
              <a:t>o</a:t>
            </a:r>
            <a:r>
              <a:rPr b="0" spc="-4"/>
              <a:t> </a:t>
            </a:r>
            <a:r>
              <a:rPr b="0"/>
              <a:t>re</a:t>
            </a:r>
            <a:r>
              <a:rPr b="0" spc="-9"/>
              <a:t>al</a:t>
            </a:r>
            <a:r>
              <a:rPr b="0"/>
              <a:t>-t</a:t>
            </a:r>
            <a:r>
              <a:rPr b="0" spc="-13"/>
              <a:t>im</a:t>
            </a:r>
            <a:r>
              <a:rPr b="0"/>
              <a:t>e</a:t>
            </a:r>
            <a:r>
              <a:rPr b="0" spc="-4"/>
              <a:t> </a:t>
            </a:r>
            <a:r>
              <a:rPr b="0" spc="-13"/>
              <a:t>p</a:t>
            </a:r>
            <a:r>
              <a:rPr b="0"/>
              <a:t>erfor</a:t>
            </a:r>
            <a:r>
              <a:rPr b="0" spc="-13"/>
              <a:t>man</a:t>
            </a:r>
            <a:r>
              <a:rPr b="0"/>
              <a:t>ce</a:t>
            </a:r>
          </a:p>
          <a:p>
            <a:pPr marL="319078" marR="319648" indent="-307681" defTabSz="820487">
              <a:lnSpc>
                <a:spcPts val="1800"/>
              </a:lnSpc>
              <a:spcBef>
                <a:spcPts val="1100"/>
              </a:spcBef>
              <a:buClr>
                <a:srgbClr val="3333CC"/>
              </a:buClr>
              <a:buSzPct val="60000"/>
              <a:buChar char="■"/>
              <a:tabLst>
                <a:tab pos="317500" algn="l"/>
              </a:tabLst>
              <a:defRPr b="1">
                <a:latin typeface="Tahoma"/>
                <a:ea typeface="Tahoma"/>
                <a:cs typeface="Tahoma"/>
                <a:sym typeface="Tahoma"/>
              </a:defRPr>
            </a:pPr>
            <a:r>
              <a:t>Ex</a:t>
            </a:r>
            <a:r>
              <a:rPr spc="-4"/>
              <a:t>t</a:t>
            </a:r>
            <a:r>
              <a:rPr spc="-18"/>
              <a:t>e</a:t>
            </a:r>
            <a:r>
              <a:rPr spc="-13"/>
              <a:t>n</a:t>
            </a:r>
            <a:r>
              <a:rPr spc="-18"/>
              <a:t>s</a:t>
            </a:r>
            <a:r>
              <a:rPr spc="-9"/>
              <a:t>ibili</a:t>
            </a:r>
            <a:r>
              <a:rPr spc="-13"/>
              <a:t>t</a:t>
            </a:r>
            <a:r>
              <a:rPr spc="-18"/>
              <a:t>y</a:t>
            </a:r>
            <a:r>
              <a:t>:</a:t>
            </a:r>
            <a:r>
              <a:rPr spc="31"/>
              <a:t> </a:t>
            </a:r>
            <a:r>
              <a:rPr b="0"/>
              <a:t>c</a:t>
            </a:r>
            <a:r>
              <a:rPr b="0" spc="-13"/>
              <a:t>an</a:t>
            </a:r>
            <a:r>
              <a:rPr b="0" spc="-4"/>
              <a:t> </a:t>
            </a:r>
            <a:r>
              <a:rPr b="0"/>
              <a:t>e</a:t>
            </a:r>
            <a:r>
              <a:rPr b="0" spc="-13"/>
              <a:t>a</a:t>
            </a:r>
            <a:r>
              <a:rPr b="0"/>
              <a:t>s</a:t>
            </a:r>
            <a:r>
              <a:rPr b="0" spc="-4"/>
              <a:t>il</a:t>
            </a:r>
            <a:r>
              <a:rPr b="0"/>
              <a:t>y</a:t>
            </a:r>
            <a:r>
              <a:rPr b="0" spc="-4"/>
              <a:t> </a:t>
            </a:r>
            <a:r>
              <a:rPr b="0" spc="-13"/>
              <a:t>b</a:t>
            </a:r>
            <a:r>
              <a:rPr b="0"/>
              <a:t>e</a:t>
            </a:r>
            <a:r>
              <a:rPr b="0" spc="-4"/>
              <a:t> </a:t>
            </a:r>
            <a:r>
              <a:rPr b="0"/>
              <a:t>exte</a:t>
            </a:r>
            <a:r>
              <a:rPr b="0" spc="-13"/>
              <a:t>nd</a:t>
            </a:r>
            <a:r>
              <a:rPr b="0"/>
              <a:t>e</a:t>
            </a:r>
            <a:r>
              <a:rPr b="0" spc="-13"/>
              <a:t>d</a:t>
            </a:r>
            <a:r>
              <a:rPr b="0" spc="-4"/>
              <a:t> </a:t>
            </a:r>
            <a:r>
              <a:rPr b="0"/>
              <a:t>t</a:t>
            </a:r>
            <a:r>
              <a:rPr b="0" spc="-13"/>
              <a:t>o</a:t>
            </a:r>
            <a:r>
              <a:rPr b="0" spc="-4"/>
              <a:t> </a:t>
            </a:r>
            <a:r>
              <a:rPr b="0"/>
              <a:t>w</a:t>
            </a:r>
            <a:r>
              <a:rPr b="0" spc="-9"/>
              <a:t>id</a:t>
            </a:r>
            <a:r>
              <a:rPr b="0"/>
              <a:t>e</a:t>
            </a:r>
            <a:r>
              <a:rPr b="0" spc="-4"/>
              <a:t> </a:t>
            </a:r>
            <a:r>
              <a:rPr b="0"/>
              <a:t>r</a:t>
            </a:r>
            <a:r>
              <a:rPr b="0" spc="-13"/>
              <a:t>ang</a:t>
            </a:r>
            <a:r>
              <a:rPr b="0"/>
              <a:t>e</a:t>
            </a:r>
            <a:r>
              <a:rPr b="0" spc="-4"/>
              <a:t> </a:t>
            </a:r>
            <a:r>
              <a:rPr b="0"/>
              <a:t>of </a:t>
            </a:r>
            <a:r>
              <a:rPr b="0" spc="-9"/>
              <a:t>di</a:t>
            </a:r>
            <a:r>
              <a:rPr b="0"/>
              <a:t>ffer</a:t>
            </a:r>
            <a:r>
              <a:rPr b="0" spc="-9"/>
              <a:t>ing</a:t>
            </a:r>
            <a:r>
              <a:rPr b="0" spc="-4"/>
              <a:t> </a:t>
            </a:r>
            <a:r>
              <a:rPr b="0"/>
              <a:t>fe</a:t>
            </a:r>
            <a:r>
              <a:rPr b="0" spc="-13"/>
              <a:t>a</a:t>
            </a:r>
            <a:r>
              <a:rPr b="0"/>
              <a:t>t</a:t>
            </a:r>
            <a:r>
              <a:rPr b="0" spc="-13"/>
              <a:t>u</a:t>
            </a:r>
            <a:r>
              <a:rPr b="0"/>
              <a:t>re</a:t>
            </a:r>
            <a:r>
              <a:rPr b="0" spc="-4"/>
              <a:t> </a:t>
            </a:r>
            <a:r>
              <a:rPr b="0"/>
              <a:t>t</a:t>
            </a:r>
            <a:r>
              <a:rPr b="0" spc="-13"/>
              <a:t>yp</a:t>
            </a:r>
            <a:r>
              <a:rPr b="0"/>
              <a:t>es</a:t>
            </a:r>
            <a:r>
              <a:rPr b="0" spc="-9"/>
              <a:t>,</a:t>
            </a:r>
            <a:r>
              <a:rPr b="0" spc="-4"/>
              <a:t> </a:t>
            </a:r>
            <a:r>
              <a:rPr b="0"/>
              <a:t>w</a:t>
            </a:r>
            <a:r>
              <a:rPr b="0" spc="-4"/>
              <a:t>i</a:t>
            </a:r>
            <a:r>
              <a:rPr b="0"/>
              <a:t>t</a:t>
            </a:r>
            <a:r>
              <a:rPr b="0" spc="-13"/>
              <a:t>h</a:t>
            </a:r>
            <a:r>
              <a:rPr b="0" spc="-4"/>
              <a:t> </a:t>
            </a:r>
            <a:r>
              <a:rPr b="0"/>
              <a:t>e</a:t>
            </a:r>
            <a:r>
              <a:rPr b="0" spc="-13"/>
              <a:t>a</a:t>
            </a:r>
            <a:r>
              <a:rPr b="0"/>
              <a:t>c</a:t>
            </a:r>
            <a:r>
              <a:rPr b="0" spc="-13"/>
              <a:t>h</a:t>
            </a:r>
            <a:r>
              <a:rPr b="0" spc="-4"/>
              <a:t> </a:t>
            </a:r>
            <a:r>
              <a:rPr b="0" spc="-9"/>
              <a:t>adding</a:t>
            </a:r>
            <a:r>
              <a:rPr b="0" spc="-4"/>
              <a:t> </a:t>
            </a:r>
            <a:r>
              <a:rPr b="0"/>
              <a:t>r</a:t>
            </a:r>
            <a:r>
              <a:rPr b="0" spc="-13"/>
              <a:t>obu</a:t>
            </a:r>
            <a:r>
              <a:rPr b="0"/>
              <a:t>st</a:t>
            </a:r>
            <a:r>
              <a:rPr b="0" spc="-13"/>
              <a:t>n</a:t>
            </a:r>
            <a:r>
              <a:rPr b="0"/>
              <a:t>ess</a:t>
            </a: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2" name="Title 1"/>
          <p:cNvSpPr txBox="1"/>
          <p:nvPr>
            <p:ph type="title"/>
          </p:nvPr>
        </p:nvSpPr>
        <p:spPr>
          <a:prstGeom prst="rect">
            <a:avLst/>
          </a:prstGeom>
        </p:spPr>
        <p:txBody>
          <a:bodyPr/>
          <a:lstStyle/>
          <a:p>
            <a:pPr/>
            <a:r>
              <a:t>SIFT Algorithm</a:t>
            </a:r>
          </a:p>
        </p:txBody>
      </p:sp>
      <p:sp>
        <p:nvSpPr>
          <p:cNvPr id="3163" name="Content Placeholder 2"/>
          <p:cNvSpPr txBox="1"/>
          <p:nvPr>
            <p:ph type="body" idx="1"/>
          </p:nvPr>
        </p:nvSpPr>
        <p:spPr>
          <a:xfrm>
            <a:off x="457200" y="1600200"/>
            <a:ext cx="8229600" cy="4525963"/>
          </a:xfrm>
          <a:prstGeom prst="rect">
            <a:avLst/>
          </a:prstGeom>
        </p:spPr>
        <p:txBody>
          <a:bodyPr/>
          <a:lstStyle/>
          <a:p>
            <a:pPr marL="609600" indent="-609600">
              <a:buFontTx/>
              <a:buAutoNum type="arabicPeriod" startAt="1"/>
              <a:defRPr b="1"/>
            </a:pPr>
            <a:r>
              <a:t>Detection</a:t>
            </a:r>
          </a:p>
          <a:p>
            <a:pPr lvl="1" marL="990600" indent="-533400">
              <a:spcBef>
                <a:spcPts val="600"/>
              </a:spcBef>
              <a:defRPr sz="2800"/>
            </a:pPr>
            <a:r>
              <a:t>Detect points that can be repeatably selected under location/scale change</a:t>
            </a:r>
          </a:p>
          <a:p>
            <a:pPr marL="609600" indent="-609600">
              <a:buFontTx/>
              <a:buAutoNum type="arabicPeriod" startAt="1"/>
              <a:defRPr b="1"/>
            </a:pPr>
            <a:r>
              <a:t>Description</a:t>
            </a:r>
          </a:p>
          <a:p>
            <a:pPr lvl="1" marL="990600" indent="-533400">
              <a:spcBef>
                <a:spcPts val="600"/>
              </a:spcBef>
              <a:defRPr sz="2800"/>
            </a:pPr>
            <a:r>
              <a:t>Assign orientation to detected feature points</a:t>
            </a:r>
          </a:p>
          <a:p>
            <a:pPr lvl="1" marL="990600" indent="-533400">
              <a:spcBef>
                <a:spcPts val="600"/>
              </a:spcBef>
              <a:defRPr sz="2800"/>
            </a:pPr>
            <a:r>
              <a:t>Construct a descriptor for image patch around each feature point</a:t>
            </a:r>
          </a:p>
          <a:p>
            <a:pPr marL="609600" indent="-609600">
              <a:buFontTx/>
              <a:buAutoNum type="arabicPeriod" startAt="1"/>
              <a:defRPr b="1"/>
            </a:pPr>
            <a:r>
              <a:t>Matching</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5" name="Rectangle 2"/>
          <p:cNvSpPr txBox="1"/>
          <p:nvPr>
            <p:ph type="title"/>
          </p:nvPr>
        </p:nvSpPr>
        <p:spPr>
          <a:prstGeom prst="rect">
            <a:avLst/>
          </a:prstGeom>
        </p:spPr>
        <p:txBody>
          <a:bodyPr/>
          <a:lstStyle>
            <a:lvl1pPr>
              <a:defRPr sz="4000"/>
            </a:lvl1pPr>
          </a:lstStyle>
          <a:p>
            <a:pPr/>
            <a:r>
              <a:t>1. Feature detection</a:t>
            </a:r>
          </a:p>
        </p:txBody>
      </p:sp>
      <p:pic>
        <p:nvPicPr>
          <p:cNvPr id="3166" name="Picture 4" descr="Picture 4"/>
          <p:cNvPicPr>
            <a:picLocks noChangeAspect="1"/>
          </p:cNvPicPr>
          <p:nvPr/>
        </p:nvPicPr>
        <p:blipFill>
          <a:blip r:embed="rId2">
            <a:extLst/>
          </a:blip>
          <a:stretch>
            <a:fillRect/>
          </a:stretch>
        </p:blipFill>
        <p:spPr>
          <a:xfrm>
            <a:off x="236538" y="1905000"/>
            <a:ext cx="5327651" cy="3916363"/>
          </a:xfrm>
          <a:prstGeom prst="rect">
            <a:avLst/>
          </a:prstGeom>
          <a:ln w="12700">
            <a:miter lim="400000"/>
          </a:ln>
        </p:spPr>
      </p:pic>
      <p:pic>
        <p:nvPicPr>
          <p:cNvPr id="3167" name="Picture 5" descr="Picture 5"/>
          <p:cNvPicPr>
            <a:picLocks noChangeAspect="1"/>
          </p:cNvPicPr>
          <p:nvPr/>
        </p:nvPicPr>
        <p:blipFill>
          <a:blip r:embed="rId3">
            <a:extLst/>
          </a:blip>
          <a:stretch>
            <a:fillRect/>
          </a:stretch>
        </p:blipFill>
        <p:spPr>
          <a:xfrm>
            <a:off x="5395912" y="2371725"/>
            <a:ext cx="3519488" cy="3163889"/>
          </a:xfrm>
          <a:prstGeom prst="rect">
            <a:avLst/>
          </a:prstGeom>
          <a:ln w="12700">
            <a:miter lim="400000"/>
          </a:ln>
        </p:spPr>
      </p:pic>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69" name="Rectangle 2"/>
          <p:cNvSpPr txBox="1"/>
          <p:nvPr>
            <p:ph type="title"/>
          </p:nvPr>
        </p:nvSpPr>
        <p:spPr>
          <a:prstGeom prst="rect">
            <a:avLst/>
          </a:prstGeom>
        </p:spPr>
        <p:txBody>
          <a:bodyPr/>
          <a:lstStyle>
            <a:lvl1pPr>
              <a:defRPr sz="4000"/>
            </a:lvl1pPr>
          </a:lstStyle>
          <a:p>
            <a:pPr/>
            <a:r>
              <a:t>2. Feature description</a:t>
            </a:r>
          </a:p>
        </p:txBody>
      </p:sp>
      <p:sp>
        <p:nvSpPr>
          <p:cNvPr id="3170" name="Rectangle 3"/>
          <p:cNvSpPr txBox="1"/>
          <p:nvPr>
            <p:ph type="body" sz="half" idx="1"/>
          </p:nvPr>
        </p:nvSpPr>
        <p:spPr>
          <a:xfrm>
            <a:off x="533400" y="1722438"/>
            <a:ext cx="4724400" cy="4525963"/>
          </a:xfrm>
          <a:prstGeom prst="rect">
            <a:avLst/>
          </a:prstGeom>
        </p:spPr>
        <p:txBody>
          <a:bodyPr/>
          <a:lstStyle/>
          <a:p>
            <a:pPr lvl="1" marL="990600" indent="-533400">
              <a:spcBef>
                <a:spcPts val="600"/>
              </a:spcBef>
              <a:defRPr sz="2400"/>
            </a:pPr>
          </a:p>
          <a:p>
            <a:pPr lvl="1" marL="990600" indent="-533400">
              <a:spcBef>
                <a:spcPts val="500"/>
              </a:spcBef>
              <a:defRPr sz="2400"/>
            </a:pPr>
            <a:r>
              <a:t>Create histogram of local gradient directions computed at selected scale</a:t>
            </a:r>
            <a:endParaRPr sz="2800"/>
          </a:p>
          <a:p>
            <a:pPr lvl="1" marL="990600" indent="-533400">
              <a:spcBef>
                <a:spcPts val="500"/>
              </a:spcBef>
              <a:defRPr sz="2400"/>
            </a:pPr>
            <a:r>
              <a:t>Assign canonical orientation at peak of smoothed histogram</a:t>
            </a:r>
          </a:p>
        </p:txBody>
      </p:sp>
      <p:pic>
        <p:nvPicPr>
          <p:cNvPr id="3171" name="Picture 6" descr="Picture 6"/>
          <p:cNvPicPr>
            <a:picLocks noChangeAspect="1"/>
          </p:cNvPicPr>
          <p:nvPr/>
        </p:nvPicPr>
        <p:blipFill>
          <a:blip r:embed="rId2">
            <a:extLst/>
          </a:blip>
          <a:stretch>
            <a:fillRect/>
          </a:stretch>
        </p:blipFill>
        <p:spPr>
          <a:xfrm>
            <a:off x="5737225" y="2209800"/>
            <a:ext cx="2568575" cy="3886200"/>
          </a:xfrm>
          <a:prstGeom prst="rect">
            <a:avLst/>
          </a:prstGeom>
          <a:ln w="12700">
            <a:miter lim="400000"/>
          </a:ln>
        </p:spPr>
      </p:pic>
      <p:sp>
        <p:nvSpPr>
          <p:cNvPr id="3172" name="Text Box 10"/>
          <p:cNvSpPr txBox="1"/>
          <p:nvPr/>
        </p:nvSpPr>
        <p:spPr>
          <a:xfrm>
            <a:off x="457200" y="1600200"/>
            <a:ext cx="5590540"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342900" indent="-342900" defTabSz="914400">
              <a:spcBef>
                <a:spcPts val="600"/>
              </a:spcBef>
              <a:buSzPct val="100000"/>
              <a:buChar char="•"/>
              <a:defRPr sz="2800">
                <a:latin typeface="Arial"/>
                <a:ea typeface="Arial"/>
                <a:cs typeface="Arial"/>
                <a:sym typeface="Arial"/>
              </a:defRPr>
            </a:lvl1pPr>
          </a:lstStyle>
          <a:p>
            <a:pPr/>
            <a:r>
              <a:t>  Assign orientation to keypoints	</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4" name="object 7"/>
          <p:cNvSpPr/>
          <p:nvPr/>
        </p:nvSpPr>
        <p:spPr>
          <a:xfrm>
            <a:off x="554182" y="1277470"/>
            <a:ext cx="7478567" cy="28016"/>
          </a:xfrm>
          <a:prstGeom prst="rect">
            <a:avLst/>
          </a:prstGeom>
          <a:blipFill>
            <a:blip r:embed="rId2"/>
            <a:stretch>
              <a:fillRect/>
            </a:stretch>
          </a:blipFill>
          <a:ln w="12700">
            <a:miter lim="400000"/>
          </a:ln>
        </p:spPr>
        <p:txBody>
          <a:bodyPr lIns="45719" rIns="45719"/>
          <a:lstStyle/>
          <a:p>
            <a:pPr defTabSz="820487"/>
          </a:p>
        </p:txBody>
      </p:sp>
      <p:sp>
        <p:nvSpPr>
          <p:cNvPr id="3175" name="object 8"/>
          <p:cNvSpPr txBox="1"/>
          <p:nvPr/>
        </p:nvSpPr>
        <p:spPr>
          <a:xfrm>
            <a:off x="900545" y="3039596"/>
            <a:ext cx="7412182" cy="34943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218225" defTabSz="820487">
              <a:tabLst>
                <a:tab pos="3568700" algn="r"/>
              </a:tabLst>
              <a:defRPr spc="-13">
                <a:latin typeface="Tahoma"/>
                <a:ea typeface="Tahoma"/>
                <a:cs typeface="Tahoma"/>
                <a:sym typeface="Tahoma"/>
              </a:defRPr>
            </a:pPr>
            <a:r>
              <a:t>CS223b</a:t>
            </a:r>
            <a:r>
              <a:rPr baseline="-29761" spc="-6" sz="1900"/>
              <a:t> </a:t>
            </a:r>
            <a:r>
              <a:rPr baseline="-29761" spc="0" sz="1900"/>
              <a:t>	</a:t>
            </a:r>
            <a:r>
              <a:rPr baseline="-29761" sz="1900"/>
              <a:t>96</a:t>
            </a:r>
          </a:p>
        </p:txBody>
      </p:sp>
      <p:sp>
        <p:nvSpPr>
          <p:cNvPr id="3176" name="object 10"/>
          <p:cNvSpPr txBox="1"/>
          <p:nvPr/>
        </p:nvSpPr>
        <p:spPr>
          <a:xfrm>
            <a:off x="663261" y="821149"/>
            <a:ext cx="4343401" cy="3429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indent="11395" defTabSz="820487">
              <a:defRPr b="1" sz="2200">
                <a:solidFill>
                  <a:srgbClr val="333399"/>
                </a:solidFill>
                <a:latin typeface="Tahoma"/>
                <a:ea typeface="Tahoma"/>
                <a:cs typeface="Tahoma"/>
                <a:sym typeface="Tahoma"/>
              </a:defRPr>
            </a:pPr>
            <a:r>
              <a:t>SIFT </a:t>
            </a:r>
            <a:r>
              <a:rPr spc="-13"/>
              <a:t>v</a:t>
            </a:r>
            <a:r>
              <a:rPr spc="-18"/>
              <a:t>e</a:t>
            </a:r>
            <a:r>
              <a:rPr spc="-4"/>
              <a:t>c</a:t>
            </a:r>
            <a:r>
              <a:rPr spc="-9"/>
              <a:t>t</a:t>
            </a:r>
            <a:r>
              <a:t>o</a:t>
            </a:r>
            <a:r>
              <a:rPr spc="-13"/>
              <a:t>r</a:t>
            </a:r>
            <a:r>
              <a:t> fo</a:t>
            </a:r>
            <a:r>
              <a:rPr spc="-13"/>
              <a:t>rmati</a:t>
            </a:r>
            <a:r>
              <a:t>on</a:t>
            </a:r>
          </a:p>
        </p:txBody>
      </p:sp>
      <p:sp>
        <p:nvSpPr>
          <p:cNvPr id="3177" name="object 11"/>
          <p:cNvSpPr txBox="1"/>
          <p:nvPr/>
        </p:nvSpPr>
        <p:spPr>
          <a:xfrm>
            <a:off x="972127" y="1412191"/>
            <a:ext cx="6687706" cy="1206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19078" marR="4558" indent="-307681" defTabSz="820487">
              <a:buClr>
                <a:srgbClr val="3333CC"/>
              </a:buClr>
              <a:buSzPct val="60000"/>
              <a:buChar char="■"/>
              <a:tabLst>
                <a:tab pos="317500" algn="l"/>
              </a:tabLst>
              <a:defRPr spc="-13">
                <a:latin typeface="Tahoma"/>
                <a:ea typeface="Tahoma"/>
                <a:cs typeface="Tahoma"/>
                <a:sym typeface="Tahoma"/>
              </a:defRPr>
            </a:pPr>
            <a:r>
              <a:t>Thres</a:t>
            </a:r>
            <a:r>
              <a:rPr spc="-9"/>
              <a:t>holde</a:t>
            </a:r>
            <a:r>
              <a:t>d</a:t>
            </a:r>
            <a:r>
              <a:rPr spc="-4"/>
              <a:t> </a:t>
            </a:r>
            <a:r>
              <a:t>imag</a:t>
            </a:r>
            <a:r>
              <a:rPr spc="0"/>
              <a:t>e</a:t>
            </a:r>
            <a:r>
              <a:rPr spc="-4"/>
              <a:t> </a:t>
            </a:r>
            <a:r>
              <a:t>g</a:t>
            </a:r>
            <a:r>
              <a:rPr spc="0"/>
              <a:t>r</a:t>
            </a:r>
            <a:r>
              <a:rPr spc="-9"/>
              <a:t>adi</a:t>
            </a:r>
            <a:r>
              <a:rPr spc="0"/>
              <a:t>e</a:t>
            </a:r>
            <a:r>
              <a:t>n</a:t>
            </a:r>
            <a:r>
              <a:rPr spc="0"/>
              <a:t>ts</a:t>
            </a:r>
            <a:r>
              <a:rPr spc="-4"/>
              <a:t> </a:t>
            </a:r>
            <a:r>
              <a:t>a</a:t>
            </a:r>
            <a:r>
              <a:rPr spc="0"/>
              <a:t>re</a:t>
            </a:r>
            <a:r>
              <a:rPr spc="-4"/>
              <a:t> </a:t>
            </a:r>
            <a:r>
              <a:rPr spc="0"/>
              <a:t>s</a:t>
            </a:r>
            <a:r>
              <a:t>ampl</a:t>
            </a:r>
            <a:r>
              <a:rPr spc="0"/>
              <a:t>e</a:t>
            </a:r>
            <a:r>
              <a:t>d</a:t>
            </a:r>
            <a:r>
              <a:rPr spc="-4"/>
              <a:t> </a:t>
            </a:r>
            <a:r>
              <a:rPr spc="0"/>
              <a:t>over</a:t>
            </a:r>
            <a:r>
              <a:rPr spc="-4"/>
              <a:t> </a:t>
            </a:r>
            <a:r>
              <a:t>16</a:t>
            </a:r>
            <a:r>
              <a:rPr spc="0"/>
              <a:t>x</a:t>
            </a:r>
            <a:r>
              <a:t>16</a:t>
            </a:r>
            <a:r>
              <a:rPr spc="-4"/>
              <a:t> </a:t>
            </a:r>
            <a:r>
              <a:t>a</a:t>
            </a:r>
            <a:r>
              <a:rPr spc="0"/>
              <a:t>rr</a:t>
            </a:r>
            <a:r>
              <a:t>a</a:t>
            </a:r>
            <a:r>
              <a:rPr spc="0"/>
              <a:t>y</a:t>
            </a:r>
            <a:r>
              <a:rPr spc="-4"/>
              <a:t> </a:t>
            </a:r>
            <a:r>
              <a:rPr spc="0"/>
              <a:t>of </a:t>
            </a:r>
            <a:r>
              <a:rPr spc="-4"/>
              <a:t>l</a:t>
            </a:r>
            <a:r>
              <a:rPr spc="0"/>
              <a:t>oc</a:t>
            </a:r>
            <a:r>
              <a:t>a</a:t>
            </a:r>
            <a:r>
              <a:rPr spc="0"/>
              <a:t>t</a:t>
            </a:r>
            <a:r>
              <a:rPr spc="-9"/>
              <a:t>ion</a:t>
            </a:r>
            <a:r>
              <a:rPr spc="0"/>
              <a:t>s</a:t>
            </a:r>
            <a:r>
              <a:rPr spc="-4"/>
              <a:t> </a:t>
            </a:r>
            <a:r>
              <a:rPr spc="-9"/>
              <a:t>in</a:t>
            </a:r>
            <a:r>
              <a:rPr spc="-4"/>
              <a:t> </a:t>
            </a:r>
            <a:r>
              <a:rPr spc="0"/>
              <a:t>sc</a:t>
            </a:r>
            <a:r>
              <a:rPr spc="-9"/>
              <a:t>al</a:t>
            </a:r>
            <a:r>
              <a:rPr spc="0"/>
              <a:t>e</a:t>
            </a:r>
            <a:r>
              <a:rPr spc="-4"/>
              <a:t> </a:t>
            </a:r>
            <a:r>
              <a:rPr spc="0"/>
              <a:t>s</a:t>
            </a:r>
            <a:r>
              <a:t>pa</a:t>
            </a:r>
            <a:r>
              <a:rPr spc="0"/>
              <a:t>ce</a:t>
            </a:r>
          </a:p>
          <a:p>
            <a:pPr marL="319078" indent="-307681" defTabSz="820487">
              <a:spcBef>
                <a:spcPts val="400"/>
              </a:spcBef>
              <a:buClr>
                <a:srgbClr val="3333CC"/>
              </a:buClr>
              <a:buSzPct val="60000"/>
              <a:buChar char="■"/>
              <a:tabLst>
                <a:tab pos="317500" algn="l"/>
              </a:tabLst>
              <a:defRPr spc="-13">
                <a:latin typeface="Tahoma"/>
                <a:ea typeface="Tahoma"/>
                <a:cs typeface="Tahoma"/>
                <a:sym typeface="Tahoma"/>
              </a:defRPr>
            </a:pPr>
            <a:r>
              <a:t>Create</a:t>
            </a:r>
            <a:r>
              <a:rPr spc="-4"/>
              <a:t> </a:t>
            </a:r>
            <a:r>
              <a:t>a</a:t>
            </a:r>
            <a:r>
              <a:rPr spc="0"/>
              <a:t>rr</a:t>
            </a:r>
            <a:r>
              <a:t>a</a:t>
            </a:r>
            <a:r>
              <a:rPr spc="0"/>
              <a:t>y</a:t>
            </a:r>
            <a:r>
              <a:rPr spc="-4"/>
              <a:t> </a:t>
            </a:r>
            <a:r>
              <a:rPr spc="0"/>
              <a:t>of</a:t>
            </a:r>
            <a:r>
              <a:rPr spc="-4"/>
              <a:t> </a:t>
            </a:r>
            <a:r>
              <a:rPr spc="0"/>
              <a:t>or</a:t>
            </a:r>
            <a:r>
              <a:rPr spc="-4"/>
              <a:t>i</a:t>
            </a:r>
            <a:r>
              <a:rPr spc="0"/>
              <a:t>e</a:t>
            </a:r>
            <a:r>
              <a:t>n</a:t>
            </a:r>
            <a:r>
              <a:rPr spc="0"/>
              <a:t>t</a:t>
            </a:r>
            <a:r>
              <a:t>a</a:t>
            </a:r>
            <a:r>
              <a:rPr spc="0"/>
              <a:t>t</a:t>
            </a:r>
            <a:r>
              <a:rPr spc="-9"/>
              <a:t>ion</a:t>
            </a:r>
            <a:r>
              <a:rPr spc="-4"/>
              <a:t> </a:t>
            </a:r>
            <a:r>
              <a:rPr spc="-9"/>
              <a:t>hi</a:t>
            </a:r>
            <a:r>
              <a:rPr spc="0"/>
              <a:t>st</a:t>
            </a:r>
            <a:r>
              <a:t>og</a:t>
            </a:r>
            <a:r>
              <a:rPr spc="0"/>
              <a:t>r</a:t>
            </a:r>
            <a:r>
              <a:t>am</a:t>
            </a:r>
            <a:r>
              <a:rPr spc="0"/>
              <a:t>s</a:t>
            </a:r>
          </a:p>
          <a:p>
            <a:pPr marL="319078" indent="-307681" defTabSz="820487">
              <a:spcBef>
                <a:spcPts val="300"/>
              </a:spcBef>
              <a:buClr>
                <a:srgbClr val="3333CC"/>
              </a:buClr>
              <a:buSzPct val="60000"/>
              <a:buChar char="■"/>
              <a:tabLst>
                <a:tab pos="317500" algn="l"/>
              </a:tabLst>
              <a:defRPr spc="-13">
                <a:latin typeface="Tahoma"/>
                <a:ea typeface="Tahoma"/>
                <a:cs typeface="Tahoma"/>
                <a:sym typeface="Tahoma"/>
              </a:defRPr>
            </a:pPr>
            <a:r>
              <a:t>8</a:t>
            </a:r>
            <a:r>
              <a:rPr spc="-4"/>
              <a:t> </a:t>
            </a:r>
            <a:r>
              <a:rPr spc="0"/>
              <a:t>or</a:t>
            </a:r>
            <a:r>
              <a:rPr spc="-4"/>
              <a:t>i</a:t>
            </a:r>
            <a:r>
              <a:rPr spc="0"/>
              <a:t>e</a:t>
            </a:r>
            <a:r>
              <a:t>n</a:t>
            </a:r>
            <a:r>
              <a:rPr spc="0"/>
              <a:t>t</a:t>
            </a:r>
            <a:r>
              <a:t>a</a:t>
            </a:r>
            <a:r>
              <a:rPr spc="0"/>
              <a:t>t</a:t>
            </a:r>
            <a:r>
              <a:rPr spc="-9"/>
              <a:t>ion</a:t>
            </a:r>
            <a:r>
              <a:rPr spc="0"/>
              <a:t>s</a:t>
            </a:r>
            <a:r>
              <a:rPr spc="-4"/>
              <a:t> </a:t>
            </a:r>
            <a:r>
              <a:rPr spc="0"/>
              <a:t>x</a:t>
            </a:r>
            <a:r>
              <a:rPr spc="-4"/>
              <a:t> </a:t>
            </a:r>
            <a:r>
              <a:t>4</a:t>
            </a:r>
            <a:r>
              <a:rPr spc="0"/>
              <a:t>x</a:t>
            </a:r>
            <a:r>
              <a:t>4</a:t>
            </a:r>
            <a:r>
              <a:rPr spc="-4"/>
              <a:t> </a:t>
            </a:r>
            <a:r>
              <a:rPr spc="-9"/>
              <a:t>hi</a:t>
            </a:r>
            <a:r>
              <a:rPr spc="0"/>
              <a:t>st</a:t>
            </a:r>
            <a:r>
              <a:t>og</a:t>
            </a:r>
            <a:r>
              <a:rPr spc="0"/>
              <a:t>r</a:t>
            </a:r>
            <a:r>
              <a:t>am</a:t>
            </a:r>
            <a:r>
              <a:rPr spc="-4"/>
              <a:t> </a:t>
            </a:r>
            <a:r>
              <a:t>a</a:t>
            </a:r>
            <a:r>
              <a:rPr spc="0"/>
              <a:t>rr</a:t>
            </a:r>
            <a:r>
              <a:t>a</a:t>
            </a:r>
            <a:r>
              <a:rPr spc="0"/>
              <a:t>y</a:t>
            </a:r>
            <a:r>
              <a:rPr spc="-4"/>
              <a:t> </a:t>
            </a:r>
            <a:r>
              <a:t>=</a:t>
            </a:r>
            <a:r>
              <a:rPr spc="-4"/>
              <a:t> </a:t>
            </a:r>
            <a:r>
              <a:t>128</a:t>
            </a:r>
            <a:r>
              <a:rPr spc="-4"/>
              <a:t> </a:t>
            </a:r>
            <a:r>
              <a:t>dim</a:t>
            </a:r>
            <a:r>
              <a:rPr spc="0"/>
              <a:t>e</a:t>
            </a:r>
            <a:r>
              <a:t>n</a:t>
            </a:r>
            <a:r>
              <a:rPr spc="0"/>
              <a:t>s</a:t>
            </a:r>
            <a:r>
              <a:rPr spc="-9"/>
              <a:t>ion</a:t>
            </a:r>
            <a:r>
              <a:rPr spc="0"/>
              <a:t>s</a:t>
            </a:r>
          </a:p>
        </p:txBody>
      </p:sp>
      <p:sp>
        <p:nvSpPr>
          <p:cNvPr id="3178" name="object 12"/>
          <p:cNvSpPr/>
          <p:nvPr/>
        </p:nvSpPr>
        <p:spPr>
          <a:xfrm>
            <a:off x="900544" y="3039595"/>
            <a:ext cx="7412182" cy="3414993"/>
          </a:xfrm>
          <a:prstGeom prst="rect">
            <a:avLst/>
          </a:prstGeom>
          <a:blipFill>
            <a:blip r:embed="rId3"/>
            <a:stretch>
              <a:fillRect/>
            </a:stretch>
          </a:blipFill>
          <a:ln w="12700">
            <a:miter lim="400000"/>
          </a:ln>
        </p:spPr>
        <p:txBody>
          <a:bodyPr lIns="45719" rIns="45719"/>
          <a:lstStyle/>
          <a:p>
            <a:pPr defTabSz="820487"/>
          </a:p>
        </p:txBody>
      </p:sp>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0" name="Rectangle 2"/>
          <p:cNvSpPr txBox="1"/>
          <p:nvPr>
            <p:ph type="title"/>
          </p:nvPr>
        </p:nvSpPr>
        <p:spPr>
          <a:prstGeom prst="rect">
            <a:avLst/>
          </a:prstGeom>
        </p:spPr>
        <p:txBody>
          <a:bodyPr/>
          <a:lstStyle>
            <a:lvl1pPr>
              <a:defRPr sz="4000"/>
            </a:lvl1pPr>
          </a:lstStyle>
          <a:p>
            <a:pPr/>
            <a:r>
              <a:t>3. Feature matching</a:t>
            </a:r>
          </a:p>
        </p:txBody>
      </p:sp>
      <p:sp>
        <p:nvSpPr>
          <p:cNvPr id="3181" name="Rectangle 3"/>
          <p:cNvSpPr txBox="1"/>
          <p:nvPr>
            <p:ph type="body" idx="1"/>
          </p:nvPr>
        </p:nvSpPr>
        <p:spPr>
          <a:xfrm>
            <a:off x="457200" y="1600200"/>
            <a:ext cx="8229600" cy="4525963"/>
          </a:xfrm>
          <a:prstGeom prst="rect">
            <a:avLst/>
          </a:prstGeom>
        </p:spPr>
        <p:txBody>
          <a:bodyPr/>
          <a:lstStyle>
            <a:lvl1pPr>
              <a:spcBef>
                <a:spcPts val="600"/>
              </a:spcBef>
              <a:defRPr sz="2800"/>
            </a:lvl1pPr>
          </a:lstStyle>
          <a:p>
            <a:pPr/>
            <a:r>
              <a:t>For each feature in A, find nearest neighbor in B</a:t>
            </a:r>
          </a:p>
        </p:txBody>
      </p:sp>
      <p:pic>
        <p:nvPicPr>
          <p:cNvPr id="3182" name="Picture 4" descr="Picture 4"/>
          <p:cNvPicPr>
            <a:picLocks noChangeAspect="1"/>
          </p:cNvPicPr>
          <p:nvPr/>
        </p:nvPicPr>
        <p:blipFill>
          <a:blip r:embed="rId2">
            <a:extLst/>
          </a:blip>
          <a:stretch>
            <a:fillRect/>
          </a:stretch>
        </p:blipFill>
        <p:spPr>
          <a:xfrm>
            <a:off x="4648200" y="2911475"/>
            <a:ext cx="3675063" cy="2660650"/>
          </a:xfrm>
          <a:prstGeom prst="rect">
            <a:avLst/>
          </a:prstGeom>
          <a:ln w="12700">
            <a:miter lim="400000"/>
          </a:ln>
        </p:spPr>
      </p:pic>
      <p:pic>
        <p:nvPicPr>
          <p:cNvPr id="3183" name="Picture 5" descr="Picture 5"/>
          <p:cNvPicPr>
            <a:picLocks noChangeAspect="1"/>
          </p:cNvPicPr>
          <p:nvPr/>
        </p:nvPicPr>
        <p:blipFill>
          <a:blip r:embed="rId3">
            <a:extLst/>
          </a:blip>
          <a:stretch>
            <a:fillRect/>
          </a:stretch>
        </p:blipFill>
        <p:spPr>
          <a:xfrm>
            <a:off x="838200" y="2911475"/>
            <a:ext cx="3675063" cy="2663825"/>
          </a:xfrm>
          <a:prstGeom prst="rect">
            <a:avLst/>
          </a:prstGeom>
          <a:ln w="12700">
            <a:miter lim="400000"/>
          </a:ln>
        </p:spPr>
      </p:pic>
      <p:sp>
        <p:nvSpPr>
          <p:cNvPr id="3184" name="Text Box 6"/>
          <p:cNvSpPr txBox="1"/>
          <p:nvPr/>
        </p:nvSpPr>
        <p:spPr>
          <a:xfrm>
            <a:off x="2613025" y="2438400"/>
            <a:ext cx="278021"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b="1" sz="2000">
                <a:latin typeface="Tahoma"/>
                <a:ea typeface="Tahoma"/>
                <a:cs typeface="Tahoma"/>
                <a:sym typeface="Tahoma"/>
              </a:defRPr>
            </a:lvl1pPr>
          </a:lstStyle>
          <a:p>
            <a:pPr/>
            <a:r>
              <a:t>A</a:t>
            </a:r>
          </a:p>
        </p:txBody>
      </p:sp>
      <p:sp>
        <p:nvSpPr>
          <p:cNvPr id="3185" name="Text Box 7"/>
          <p:cNvSpPr txBox="1"/>
          <p:nvPr/>
        </p:nvSpPr>
        <p:spPr>
          <a:xfrm>
            <a:off x="6248400" y="2438400"/>
            <a:ext cx="278393" cy="396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b="1" sz="2000">
                <a:latin typeface="Tahoma"/>
                <a:ea typeface="Tahoma"/>
                <a:cs typeface="Tahoma"/>
                <a:sym typeface="Tahoma"/>
              </a:defRPr>
            </a:lvl1pPr>
          </a:lstStyle>
          <a:p>
            <a:pPr/>
            <a:r>
              <a:t>B</a:t>
            </a:r>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7" name="object 5"/>
          <p:cNvSpPr txBox="1"/>
          <p:nvPr>
            <p:ph type="sldNum" sz="quarter" idx="4294967295"/>
          </p:nvPr>
        </p:nvSpPr>
        <p:spPr>
          <a:xfrm>
            <a:off x="8183098" y="6102955"/>
            <a:ext cx="300069" cy="203201"/>
          </a:xfrm>
          <a:prstGeom prst="rect">
            <a:avLst/>
          </a:prstGeom>
          <a:extLst>
            <a:ext uri="{C572A759-6A51-4108-AA02-DFA0A04FC94B}">
              <ma14:wrappingTextBoxFlag xmlns:ma14="http://schemas.microsoft.com/office/mac/drawingml/2011/main" val="1"/>
            </a:ext>
          </a:extLst>
        </p:spPr>
        <p:txBody>
          <a:bodyPr lIns="0" tIns="0" rIns="0" bIns="0" anchor="t"/>
          <a:lstStyle>
            <a:lvl1pPr indent="109397" algn="l">
              <a:defRPr spc="-9" sz="1300">
                <a:solidFill>
                  <a:srgbClr val="000000"/>
                </a:solidFill>
                <a:latin typeface="Tahoma"/>
                <a:ea typeface="Tahoma"/>
                <a:cs typeface="Tahoma"/>
                <a:sym typeface="Tahoma"/>
              </a:defRPr>
            </a:lvl1pPr>
          </a:lstStyle>
          <a:p>
            <a:pPr/>
            <a:fld id="{86CB4B4D-7CA3-9044-876B-883B54F8677D}" type="slidenum"/>
          </a:p>
        </p:txBody>
      </p:sp>
      <p:sp>
        <p:nvSpPr>
          <p:cNvPr id="3188" name="object 4"/>
          <p:cNvSpPr txBox="1"/>
          <p:nvPr/>
        </p:nvSpPr>
        <p:spPr>
          <a:xfrm>
            <a:off x="972125" y="2017310"/>
            <a:ext cx="6725806" cy="296133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19078" marR="4558" indent="-307681" defTabSz="820487">
              <a:buClr>
                <a:srgbClr val="3333CC"/>
              </a:buClr>
              <a:buSzPct val="60000"/>
              <a:buChar char="■"/>
              <a:tabLst>
                <a:tab pos="317500" algn="l"/>
              </a:tabLst>
              <a:defRPr>
                <a:latin typeface="Tahoma"/>
                <a:ea typeface="Tahoma"/>
                <a:cs typeface="Tahoma"/>
                <a:sym typeface="Tahoma"/>
              </a:defRPr>
            </a:pPr>
            <a:r>
              <a:t>H</a:t>
            </a:r>
            <a:r>
              <a:rPr spc="-13"/>
              <a:t>ypotheses</a:t>
            </a:r>
            <a:r>
              <a:rPr spc="-4"/>
              <a:t> </a:t>
            </a:r>
            <a:r>
              <a:rPr spc="-13"/>
              <a:t>a</a:t>
            </a:r>
            <a:r>
              <a:t>re</a:t>
            </a:r>
            <a:r>
              <a:rPr spc="-4"/>
              <a:t> </a:t>
            </a:r>
            <a:r>
              <a:rPr spc="-13"/>
              <a:t>g</a:t>
            </a:r>
            <a:r>
              <a:t>e</a:t>
            </a:r>
            <a:r>
              <a:rPr spc="-13"/>
              <a:t>n</a:t>
            </a:r>
            <a:r>
              <a:t>er</a:t>
            </a:r>
            <a:r>
              <a:rPr spc="-13"/>
              <a:t>a</a:t>
            </a:r>
            <a:r>
              <a:t>te</a:t>
            </a:r>
            <a:r>
              <a:rPr spc="-13"/>
              <a:t>d</a:t>
            </a:r>
            <a:r>
              <a:rPr spc="-4"/>
              <a:t> </a:t>
            </a:r>
            <a:r>
              <a:rPr spc="-13"/>
              <a:t>b</a:t>
            </a:r>
            <a:r>
              <a:t>y</a:t>
            </a:r>
            <a:r>
              <a:rPr spc="-4"/>
              <a:t> </a:t>
            </a:r>
            <a:r>
              <a:rPr b="1" spc="-13"/>
              <a:t>a</a:t>
            </a:r>
            <a:r>
              <a:rPr b="1"/>
              <a:t>pp</a:t>
            </a:r>
            <a:r>
              <a:rPr b="1" spc="-9"/>
              <a:t>r</a:t>
            </a:r>
            <a:r>
              <a:rPr b="1"/>
              <a:t>ox</a:t>
            </a:r>
            <a:r>
              <a:rPr b="1" spc="-13"/>
              <a:t>imate</a:t>
            </a:r>
            <a:r>
              <a:rPr b="1" spc="-4"/>
              <a:t> </a:t>
            </a:r>
            <a:r>
              <a:rPr b="1"/>
              <a:t>n</a:t>
            </a:r>
            <a:r>
              <a:rPr b="1" spc="-18"/>
              <a:t>e</a:t>
            </a:r>
            <a:r>
              <a:rPr b="1" spc="-13"/>
              <a:t>ar</a:t>
            </a:r>
            <a:r>
              <a:rPr b="1" spc="-18"/>
              <a:t>e</a:t>
            </a:r>
            <a:r>
              <a:rPr b="1" spc="-9"/>
              <a:t>st</a:t>
            </a:r>
            <a:r>
              <a:rPr b="1" spc="-13"/>
              <a:t> neighbor</a:t>
            </a:r>
            <a:r>
              <a:rPr b="1" spc="31"/>
              <a:t> </a:t>
            </a:r>
            <a:r>
              <a:rPr spc="-13"/>
              <a:t>ma</a:t>
            </a:r>
            <a:r>
              <a:t>tc</a:t>
            </a:r>
            <a:r>
              <a:rPr spc="-9"/>
              <a:t>hing</a:t>
            </a:r>
            <a:r>
              <a:rPr spc="-4"/>
              <a:t> </a:t>
            </a:r>
            <a:r>
              <a:t>of</a:t>
            </a:r>
            <a:r>
              <a:rPr spc="-4"/>
              <a:t> </a:t>
            </a:r>
            <a:r>
              <a:t>e</a:t>
            </a:r>
            <a:r>
              <a:rPr spc="-13"/>
              <a:t>a</a:t>
            </a:r>
            <a:r>
              <a:t>c</a:t>
            </a:r>
            <a:r>
              <a:rPr spc="-13"/>
              <a:t>h</a:t>
            </a:r>
            <a:r>
              <a:rPr spc="-4"/>
              <a:t> </a:t>
            </a:r>
            <a:r>
              <a:t>fe</a:t>
            </a:r>
            <a:r>
              <a:rPr spc="-13"/>
              <a:t>a</a:t>
            </a:r>
            <a:r>
              <a:t>t</a:t>
            </a:r>
            <a:r>
              <a:rPr spc="-13"/>
              <a:t>u</a:t>
            </a:r>
            <a:r>
              <a:t>re</a:t>
            </a:r>
            <a:r>
              <a:rPr spc="-4"/>
              <a:t> </a:t>
            </a:r>
            <a:r>
              <a:t>t</a:t>
            </a:r>
            <a:r>
              <a:rPr spc="-13"/>
              <a:t>o</a:t>
            </a:r>
            <a:r>
              <a:rPr spc="-4"/>
              <a:t> </a:t>
            </a:r>
            <a:r>
              <a:t>vectors</a:t>
            </a:r>
            <a:r>
              <a:rPr spc="-4"/>
              <a:t> </a:t>
            </a:r>
            <a:r>
              <a:rPr spc="-9"/>
              <a:t>in</a:t>
            </a:r>
            <a:r>
              <a:rPr spc="-4"/>
              <a:t> </a:t>
            </a:r>
            <a:r>
              <a:t>t</a:t>
            </a:r>
            <a:r>
              <a:rPr spc="-13"/>
              <a:t>h</a:t>
            </a:r>
            <a:r>
              <a:t>e</a:t>
            </a:r>
            <a:r>
              <a:rPr spc="-4"/>
              <a:t> </a:t>
            </a:r>
            <a:r>
              <a:rPr spc="-13"/>
              <a:t>da</a:t>
            </a:r>
            <a:r>
              <a:t>t</a:t>
            </a:r>
            <a:r>
              <a:rPr spc="-13"/>
              <a:t>aba</a:t>
            </a:r>
            <a:r>
              <a:t>se</a:t>
            </a:r>
          </a:p>
          <a:p>
            <a:pPr lvl="1" marL="672343" marR="1033584" indent="-250704" defTabSz="820487">
              <a:lnSpc>
                <a:spcPts val="2500"/>
              </a:lnSpc>
              <a:spcBef>
                <a:spcPts val="600"/>
              </a:spcBef>
              <a:buClr>
                <a:srgbClr val="FF0000"/>
              </a:buClr>
              <a:buSzPct val="54166"/>
              <a:buChar char="■"/>
              <a:tabLst>
                <a:tab pos="673100" algn="l"/>
              </a:tabLst>
              <a:defRPr sz="2200">
                <a:latin typeface="Tahoma"/>
                <a:ea typeface="Tahoma"/>
                <a:cs typeface="Tahoma"/>
                <a:sym typeface="Tahoma"/>
              </a:defRPr>
            </a:pPr>
            <a:r>
              <a:t>S</a:t>
            </a:r>
            <a:r>
              <a:rPr spc="-4"/>
              <a:t>I</a:t>
            </a:r>
            <a:r>
              <a:t>F</a:t>
            </a:r>
            <a:r>
              <a:rPr spc="-13"/>
              <a:t>T</a:t>
            </a:r>
            <a:r>
              <a:rPr spc="-4"/>
              <a:t> </a:t>
            </a:r>
            <a:r>
              <a:rPr spc="-13"/>
              <a:t>u</a:t>
            </a:r>
            <a:r>
              <a:t>se</a:t>
            </a:r>
            <a:r>
              <a:rPr spc="-4"/>
              <a:t> </a:t>
            </a:r>
            <a:r>
              <a:rPr spc="-13"/>
              <a:t>b</a:t>
            </a:r>
            <a:r>
              <a:t>est-</a:t>
            </a:r>
            <a:r>
              <a:rPr spc="-13"/>
              <a:t>bin</a:t>
            </a:r>
            <a:r>
              <a:t>-f</a:t>
            </a:r>
            <a:r>
              <a:rPr spc="-9"/>
              <a:t>i</a:t>
            </a:r>
            <a:r>
              <a:t>rst</a:t>
            </a:r>
            <a:r>
              <a:rPr spc="-4"/>
              <a:t> </a:t>
            </a:r>
            <a:r>
              <a:rPr spc="-9"/>
              <a:t>(</a:t>
            </a:r>
            <a:r>
              <a:t>Be</a:t>
            </a:r>
            <a:r>
              <a:rPr spc="-9"/>
              <a:t>i</a:t>
            </a:r>
            <a:r>
              <a:t>s</a:t>
            </a:r>
            <a:r>
              <a:rPr spc="-4"/>
              <a:t> </a:t>
            </a:r>
            <a:r>
              <a:rPr spc="-18"/>
              <a:t>&amp;</a:t>
            </a:r>
            <a:r>
              <a:rPr spc="-4"/>
              <a:t> </a:t>
            </a:r>
            <a:r>
              <a:rPr spc="-13"/>
              <a:t>L</a:t>
            </a:r>
            <a:r>
              <a:t>owe</a:t>
            </a:r>
            <a:r>
              <a:rPr spc="-9"/>
              <a:t>,</a:t>
            </a:r>
            <a:r>
              <a:rPr spc="-4"/>
              <a:t> </a:t>
            </a:r>
            <a:r>
              <a:rPr spc="-13"/>
              <a:t>97)</a:t>
            </a:r>
            <a:r>
              <a:rPr spc="-9"/>
              <a:t> </a:t>
            </a:r>
            <a:r>
              <a:rPr spc="-27"/>
              <a:t>m</a:t>
            </a:r>
            <a:r>
              <a:rPr spc="-13"/>
              <a:t>odi</a:t>
            </a:r>
            <a:r>
              <a:t>f</a:t>
            </a:r>
            <a:r>
              <a:rPr spc="-9"/>
              <a:t>i</a:t>
            </a:r>
            <a:r>
              <a:t>c</a:t>
            </a:r>
            <a:r>
              <a:rPr spc="-13"/>
              <a:t>a</a:t>
            </a:r>
            <a:r>
              <a:t>t</a:t>
            </a:r>
            <a:r>
              <a:rPr spc="-13"/>
              <a:t>ion</a:t>
            </a:r>
            <a:r>
              <a:rPr spc="-4"/>
              <a:t> </a:t>
            </a:r>
            <a:r>
              <a:t>t</a:t>
            </a:r>
            <a:r>
              <a:rPr spc="-13"/>
              <a:t>o</a:t>
            </a:r>
            <a:r>
              <a:rPr spc="-4"/>
              <a:t> k</a:t>
            </a:r>
            <a:r>
              <a:t>-</a:t>
            </a:r>
            <a:r>
              <a:rPr spc="-13"/>
              <a:t>d</a:t>
            </a:r>
            <a:r>
              <a:rPr spc="-4"/>
              <a:t> </a:t>
            </a:r>
            <a:r>
              <a:t>tree</a:t>
            </a:r>
            <a:r>
              <a:rPr spc="-4"/>
              <a:t> </a:t>
            </a:r>
            <a:r>
              <a:rPr spc="-13"/>
              <a:t>alg</a:t>
            </a:r>
            <a:r>
              <a:t>or</a:t>
            </a:r>
            <a:r>
              <a:rPr spc="-9"/>
              <a:t>i</a:t>
            </a:r>
            <a:r>
              <a:t>t</a:t>
            </a:r>
            <a:r>
              <a:rPr spc="-18"/>
              <a:t>hm</a:t>
            </a:r>
          </a:p>
          <a:p>
            <a:pPr lvl="1" marL="672343" marR="154410" indent="-250704" defTabSz="820487">
              <a:lnSpc>
                <a:spcPts val="2500"/>
              </a:lnSpc>
              <a:spcBef>
                <a:spcPts val="500"/>
              </a:spcBef>
              <a:buClr>
                <a:srgbClr val="FF0000"/>
              </a:buClr>
              <a:buSzPct val="54166"/>
              <a:buChar char="■"/>
              <a:tabLst>
                <a:tab pos="673100" algn="l"/>
              </a:tabLst>
              <a:defRPr spc="-18" sz="2200">
                <a:latin typeface="Tahoma"/>
                <a:ea typeface="Tahoma"/>
                <a:cs typeface="Tahoma"/>
                <a:sym typeface="Tahoma"/>
              </a:defRPr>
            </a:pPr>
            <a:r>
              <a:t>Use</a:t>
            </a:r>
            <a:r>
              <a:rPr spc="-4"/>
              <a:t> </a:t>
            </a:r>
            <a:r>
              <a:rPr spc="-13"/>
              <a:t>h</a:t>
            </a:r>
            <a:r>
              <a:rPr spc="0"/>
              <a:t>e</a:t>
            </a:r>
            <a:r>
              <a:rPr spc="-13"/>
              <a:t>ap</a:t>
            </a:r>
            <a:r>
              <a:rPr spc="-4"/>
              <a:t> </a:t>
            </a:r>
            <a:r>
              <a:rPr spc="-13"/>
              <a:t>da</a:t>
            </a:r>
            <a:r>
              <a:rPr spc="0"/>
              <a:t>t</a:t>
            </a:r>
            <a:r>
              <a:rPr spc="-13"/>
              <a:t>a</a:t>
            </a:r>
            <a:r>
              <a:rPr spc="-4"/>
              <a:t> </a:t>
            </a:r>
            <a:r>
              <a:rPr spc="0"/>
              <a:t>str</a:t>
            </a:r>
            <a:r>
              <a:rPr spc="-13"/>
              <a:t>u</a:t>
            </a:r>
            <a:r>
              <a:rPr spc="0"/>
              <a:t>ct</a:t>
            </a:r>
            <a:r>
              <a:rPr spc="-13"/>
              <a:t>u</a:t>
            </a:r>
            <a:r>
              <a:rPr spc="0"/>
              <a:t>re</a:t>
            </a:r>
            <a:r>
              <a:rPr spc="-4"/>
              <a:t> </a:t>
            </a:r>
            <a:r>
              <a:rPr spc="0"/>
              <a:t>t</a:t>
            </a:r>
            <a:r>
              <a:rPr spc="-13"/>
              <a:t>o</a:t>
            </a:r>
            <a:r>
              <a:rPr spc="-4"/>
              <a:t> </a:t>
            </a:r>
            <a:r>
              <a:rPr spc="-9"/>
              <a:t>id</a:t>
            </a:r>
            <a:r>
              <a:rPr spc="0"/>
              <a:t>e</a:t>
            </a:r>
            <a:r>
              <a:rPr spc="-13"/>
              <a:t>n</a:t>
            </a:r>
            <a:r>
              <a:rPr spc="0"/>
              <a:t>t</a:t>
            </a:r>
            <a:r>
              <a:rPr spc="-9"/>
              <a:t>i</a:t>
            </a:r>
            <a:r>
              <a:rPr spc="0"/>
              <a:t>fy</a:t>
            </a:r>
            <a:r>
              <a:rPr spc="-4"/>
              <a:t> </a:t>
            </a:r>
            <a:r>
              <a:rPr spc="-13"/>
              <a:t>bin</a:t>
            </a:r>
            <a:r>
              <a:rPr spc="0"/>
              <a:t>s</a:t>
            </a:r>
            <a:r>
              <a:rPr spc="-4"/>
              <a:t> </a:t>
            </a:r>
            <a:r>
              <a:rPr spc="-9"/>
              <a:t>in</a:t>
            </a:r>
            <a:r>
              <a:rPr spc="-4"/>
              <a:t> </a:t>
            </a:r>
            <a:r>
              <a:rPr spc="0"/>
              <a:t>or</a:t>
            </a:r>
            <a:r>
              <a:rPr spc="-13"/>
              <a:t>d</a:t>
            </a:r>
            <a:r>
              <a:rPr spc="0"/>
              <a:t>er </a:t>
            </a:r>
            <a:r>
              <a:rPr spc="-13"/>
              <a:t>b</a:t>
            </a:r>
            <a:r>
              <a:rPr spc="0"/>
              <a:t>y</a:t>
            </a:r>
            <a:r>
              <a:rPr spc="-4"/>
              <a:t> </a:t>
            </a:r>
            <a:r>
              <a:rPr spc="0"/>
              <a:t>t</a:t>
            </a:r>
            <a:r>
              <a:rPr spc="-13"/>
              <a:t>h</a:t>
            </a:r>
            <a:r>
              <a:rPr spc="0"/>
              <a:t>e</a:t>
            </a:r>
            <a:r>
              <a:rPr spc="-9"/>
              <a:t>i</a:t>
            </a:r>
            <a:r>
              <a:rPr spc="0"/>
              <a:t>r</a:t>
            </a:r>
            <a:r>
              <a:rPr spc="-4"/>
              <a:t> </a:t>
            </a:r>
            <a:r>
              <a:rPr spc="-9"/>
              <a:t>di</a:t>
            </a:r>
            <a:r>
              <a:rPr spc="0"/>
              <a:t>st</a:t>
            </a:r>
            <a:r>
              <a:rPr spc="-13"/>
              <a:t>an</a:t>
            </a:r>
            <a:r>
              <a:rPr spc="0"/>
              <a:t>ce</a:t>
            </a:r>
            <a:r>
              <a:rPr spc="-4"/>
              <a:t> </a:t>
            </a:r>
            <a:r>
              <a:rPr spc="0"/>
              <a:t>fr</a:t>
            </a:r>
            <a:r>
              <a:t>om</a:t>
            </a:r>
            <a:r>
              <a:rPr spc="-4"/>
              <a:t> </a:t>
            </a:r>
            <a:r>
              <a:rPr spc="-13"/>
              <a:t>qu</a:t>
            </a:r>
            <a:r>
              <a:rPr spc="0"/>
              <a:t>ery</a:t>
            </a:r>
            <a:r>
              <a:rPr spc="-4"/>
              <a:t> </a:t>
            </a:r>
            <a:r>
              <a:rPr spc="-13"/>
              <a:t>poin</a:t>
            </a:r>
            <a:r>
              <a:rPr spc="0"/>
              <a:t>t</a:t>
            </a:r>
          </a:p>
          <a:p>
            <a:pPr lvl="1" marL="410242" indent="0" defTabSz="820487">
              <a:buClr>
                <a:srgbClr val="FF0000"/>
              </a:buClr>
              <a:buSzPct val="100000"/>
              <a:buChar char="■"/>
              <a:defRPr sz="3000">
                <a:latin typeface="Times New Roman"/>
                <a:ea typeface="Times New Roman"/>
                <a:cs typeface="Times New Roman"/>
                <a:sym typeface="Times New Roman"/>
              </a:defRPr>
            </a:pPr>
          </a:p>
          <a:p>
            <a:pPr marL="319078" marR="503117" indent="-307681" defTabSz="820487">
              <a:lnSpc>
                <a:spcPct val="100800"/>
              </a:lnSpc>
              <a:buClr>
                <a:srgbClr val="3333CC"/>
              </a:buClr>
              <a:buSzPct val="60000"/>
              <a:buChar char="■"/>
              <a:tabLst>
                <a:tab pos="317500" algn="l"/>
              </a:tabLst>
              <a:defRPr b="1" spc="-13">
                <a:latin typeface="Tahoma"/>
                <a:ea typeface="Tahoma"/>
                <a:cs typeface="Tahoma"/>
                <a:sym typeface="Tahoma"/>
              </a:defRPr>
            </a:pPr>
            <a:r>
              <a:t>Re</a:t>
            </a:r>
            <a:r>
              <a:rPr spc="-18"/>
              <a:t>s</a:t>
            </a:r>
            <a:r>
              <a:rPr spc="-9"/>
              <a:t>ult</a:t>
            </a:r>
            <a:r>
              <a:rPr spc="0"/>
              <a:t>:</a:t>
            </a:r>
            <a:r>
              <a:rPr spc="31"/>
              <a:t> </a:t>
            </a:r>
            <a:r>
              <a:rPr b="0"/>
              <a:t>Can</a:t>
            </a:r>
            <a:r>
              <a:rPr b="0" spc="-4"/>
              <a:t> </a:t>
            </a:r>
            <a:r>
              <a:rPr b="0" spc="-9"/>
              <a:t>gi</a:t>
            </a:r>
            <a:r>
              <a:rPr b="0" spc="0"/>
              <a:t>ve</a:t>
            </a:r>
            <a:r>
              <a:rPr b="0" spc="-4"/>
              <a:t> </a:t>
            </a:r>
            <a:r>
              <a:rPr b="0" spc="0"/>
              <a:t>s</a:t>
            </a:r>
            <a:r>
              <a:rPr b="0"/>
              <a:t>p</a:t>
            </a:r>
            <a:r>
              <a:rPr b="0" spc="0"/>
              <a:t>ee</a:t>
            </a:r>
            <a:r>
              <a:rPr b="0"/>
              <a:t>dup</a:t>
            </a:r>
            <a:r>
              <a:rPr b="0" spc="-4"/>
              <a:t> </a:t>
            </a:r>
            <a:r>
              <a:rPr b="0"/>
              <a:t>b</a:t>
            </a:r>
            <a:r>
              <a:rPr b="0" spc="0"/>
              <a:t>y</a:t>
            </a:r>
            <a:r>
              <a:rPr b="0" spc="-4"/>
              <a:t> </a:t>
            </a:r>
            <a:r>
              <a:rPr b="0" spc="0"/>
              <a:t>f</a:t>
            </a:r>
            <a:r>
              <a:rPr b="0"/>
              <a:t>a</a:t>
            </a:r>
            <a:r>
              <a:rPr b="0" spc="0"/>
              <a:t>ctor</a:t>
            </a:r>
            <a:r>
              <a:rPr b="0" spc="-4"/>
              <a:t> </a:t>
            </a:r>
            <a:r>
              <a:rPr b="0" spc="0"/>
              <a:t>of</a:t>
            </a:r>
            <a:r>
              <a:rPr b="0" spc="-4"/>
              <a:t> </a:t>
            </a:r>
            <a:r>
              <a:rPr b="0"/>
              <a:t>1000</a:t>
            </a:r>
            <a:r>
              <a:rPr b="0" spc="-4"/>
              <a:t> </a:t>
            </a:r>
            <a:r>
              <a:rPr b="0" spc="0"/>
              <a:t>w</a:t>
            </a:r>
            <a:r>
              <a:rPr b="0" spc="-9"/>
              <a:t>hil</a:t>
            </a:r>
            <a:r>
              <a:rPr b="0" spc="0"/>
              <a:t>e</a:t>
            </a:r>
            <a:r>
              <a:rPr b="0" spc="-4"/>
              <a:t> </a:t>
            </a:r>
            <a:r>
              <a:rPr b="0" spc="0"/>
              <a:t>f</a:t>
            </a:r>
            <a:r>
              <a:rPr b="0" spc="-9"/>
              <a:t>inding n</a:t>
            </a:r>
            <a:r>
              <a:rPr b="0" spc="0"/>
              <a:t>e</a:t>
            </a:r>
            <a:r>
              <a:rPr b="0"/>
              <a:t>a</a:t>
            </a:r>
            <a:r>
              <a:rPr b="0" spc="0"/>
              <a:t>rest</a:t>
            </a:r>
            <a:r>
              <a:rPr b="0" spc="-4"/>
              <a:t> </a:t>
            </a:r>
            <a:r>
              <a:rPr b="0"/>
              <a:t>n</a:t>
            </a:r>
            <a:r>
              <a:rPr b="0" spc="0"/>
              <a:t>e</a:t>
            </a:r>
            <a:r>
              <a:rPr b="0" spc="-9"/>
              <a:t>ighb</a:t>
            </a:r>
            <a:r>
              <a:rPr b="0" spc="0"/>
              <a:t>or</a:t>
            </a:r>
            <a:r>
              <a:rPr b="0" spc="-4"/>
              <a:t> </a:t>
            </a:r>
            <a:r>
              <a:rPr b="0" spc="-9"/>
              <a:t>(</a:t>
            </a:r>
            <a:r>
              <a:rPr b="0" spc="0"/>
              <a:t>of</a:t>
            </a:r>
            <a:r>
              <a:rPr b="0" spc="-4"/>
              <a:t> </a:t>
            </a:r>
            <a:r>
              <a:rPr b="0" spc="-9"/>
              <a:t>in</a:t>
            </a:r>
            <a:r>
              <a:rPr b="0" spc="0"/>
              <a:t>terest</a:t>
            </a:r>
            <a:r>
              <a:rPr b="0" spc="-9"/>
              <a:t>)</a:t>
            </a:r>
            <a:r>
              <a:rPr b="0" spc="-4"/>
              <a:t> </a:t>
            </a:r>
            <a:r>
              <a:rPr b="0"/>
              <a:t>95%</a:t>
            </a:r>
            <a:r>
              <a:rPr b="0" spc="-4"/>
              <a:t> </a:t>
            </a:r>
            <a:r>
              <a:rPr b="0" spc="0"/>
              <a:t>of</a:t>
            </a:r>
            <a:r>
              <a:rPr b="0" spc="-4"/>
              <a:t> </a:t>
            </a:r>
            <a:r>
              <a:rPr b="0" spc="0"/>
              <a:t>t</a:t>
            </a:r>
            <a:r>
              <a:rPr b="0"/>
              <a:t>h</a:t>
            </a:r>
            <a:r>
              <a:rPr b="0" spc="0"/>
              <a:t>e</a:t>
            </a:r>
            <a:r>
              <a:rPr b="0" spc="-4"/>
              <a:t> </a:t>
            </a:r>
            <a:r>
              <a:rPr b="0" spc="0"/>
              <a:t>t</a:t>
            </a:r>
            <a:r>
              <a:rPr b="0"/>
              <a:t>im</a:t>
            </a:r>
            <a:r>
              <a:rPr b="0" spc="0"/>
              <a:t>e</a:t>
            </a:r>
          </a:p>
        </p:txBody>
      </p:sp>
      <p:sp>
        <p:nvSpPr>
          <p:cNvPr id="3189" name="Rectangle 5"/>
          <p:cNvSpPr txBox="1"/>
          <p:nvPr/>
        </p:nvSpPr>
        <p:spPr>
          <a:xfrm>
            <a:off x="1447800" y="533400"/>
            <a:ext cx="53340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914400">
              <a:defRPr sz="3600"/>
            </a:lvl1pPr>
          </a:lstStyle>
          <a:p>
            <a:pPr/>
            <a:r>
              <a:t>Feature matching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2902"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